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Shape 3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311708" y="992767"/>
            <a:ext cx="8520601" cy="27369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311699" y="3778832"/>
            <a:ext cx="8520602" cy="10569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xfrm>
            <a:off x="311699" y="2867799"/>
            <a:ext cx="8520602" cy="11223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Titolo Testo</a:t>
            </a:r>
          </a:p>
        </p:txBody>
      </p:sp>
      <p:sp>
        <p:nvSpPr>
          <p:cNvPr id="2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9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8" name="Corpo livello uno…"/>
          <p:cNvSpPr txBox="1"/>
          <p:nvPr>
            <p:ph type="body" sz="half" idx="1"/>
          </p:nvPr>
        </p:nvSpPr>
        <p:spPr>
          <a:xfrm>
            <a:off x="311699" y="1536633"/>
            <a:ext cx="3999902" cy="45552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Google Shape;23;p5"/>
          <p:cNvSpPr txBox="1"/>
          <p:nvPr>
            <p:ph type="body" sz="half" idx="13"/>
          </p:nvPr>
        </p:nvSpPr>
        <p:spPr>
          <a:xfrm>
            <a:off x="4832399" y="1536632"/>
            <a:ext cx="3999902" cy="4555202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/>
          <p:nvPr>
            <p:ph type="title"/>
          </p:nvPr>
        </p:nvSpPr>
        <p:spPr>
          <a:xfrm>
            <a:off x="311699" y="740799"/>
            <a:ext cx="2808001" cy="100770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Titolo Testo</a:t>
            </a:r>
          </a:p>
        </p:txBody>
      </p:sp>
      <p:sp>
        <p:nvSpPr>
          <p:cNvPr id="56" name="Corpo livello uno…"/>
          <p:cNvSpPr txBox="1"/>
          <p:nvPr>
            <p:ph type="body" sz="quarter" idx="1"/>
          </p:nvPr>
        </p:nvSpPr>
        <p:spPr>
          <a:xfrm>
            <a:off x="311699" y="1852800"/>
            <a:ext cx="2808001" cy="42393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7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/>
          <p:nvPr>
            <p:ph type="title"/>
          </p:nvPr>
        </p:nvSpPr>
        <p:spPr>
          <a:xfrm>
            <a:off x="490250" y="600199"/>
            <a:ext cx="6367801" cy="5454302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Titolo Testo</a:t>
            </a:r>
          </a:p>
        </p:txBody>
      </p:sp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67"/>
            <a:ext cx="4572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olo Testo"/>
          <p:cNvSpPr txBox="1"/>
          <p:nvPr>
            <p:ph type="title"/>
          </p:nvPr>
        </p:nvSpPr>
        <p:spPr>
          <a:xfrm>
            <a:off x="265500" y="1644232"/>
            <a:ext cx="4045200" cy="19764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Titolo Testo</a:t>
            </a:r>
          </a:p>
        </p:txBody>
      </p:sp>
      <p:sp>
        <p:nvSpPr>
          <p:cNvPr id="74" name="Corpo livello uno…"/>
          <p:cNvSpPr txBox="1"/>
          <p:nvPr>
            <p:ph type="body" sz="quarter" idx="1"/>
          </p:nvPr>
        </p:nvSpPr>
        <p:spPr>
          <a:xfrm>
            <a:off x="265500" y="3737433"/>
            <a:ext cx="4045200" cy="16467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Google Shape;39;p9"/>
          <p:cNvSpPr txBox="1"/>
          <p:nvPr>
            <p:ph type="body" sz="half" idx="13"/>
          </p:nvPr>
        </p:nvSpPr>
        <p:spPr>
          <a:xfrm>
            <a:off x="4939500" y="965433"/>
            <a:ext cx="3837000" cy="4926901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rpo livello uno…"/>
          <p:cNvSpPr txBox="1"/>
          <p:nvPr>
            <p:ph type="body" sz="quarter" idx="1"/>
          </p:nvPr>
        </p:nvSpPr>
        <p:spPr>
          <a:xfrm>
            <a:off x="311699" y="5640766"/>
            <a:ext cx="5998802" cy="8067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olo Testo"/>
          <p:cNvSpPr txBox="1"/>
          <p:nvPr>
            <p:ph type="title"/>
          </p:nvPr>
        </p:nvSpPr>
        <p:spPr>
          <a:xfrm>
            <a:off x="311699" y="1474833"/>
            <a:ext cx="8520602" cy="2618101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Titolo Testo</a:t>
            </a:r>
          </a:p>
        </p:txBody>
      </p:sp>
      <p:sp>
        <p:nvSpPr>
          <p:cNvPr id="92" name="Corpo livello uno…"/>
          <p:cNvSpPr txBox="1"/>
          <p:nvPr>
            <p:ph type="body" sz="half" idx="1"/>
          </p:nvPr>
        </p:nvSpPr>
        <p:spPr>
          <a:xfrm>
            <a:off x="311699" y="4202967"/>
            <a:ext cx="8520602" cy="17343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08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17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33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4" name="Google Shape;66;p17"/>
          <p:cNvSpPr txBox="1"/>
          <p:nvPr>
            <p:ph type="body" sz="half" idx="13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4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501"/>
          </a:xfrm>
          <a:prstGeom prst="rect">
            <a:avLst/>
          </a:prstGeom>
        </p:spPr>
        <p:txBody>
          <a:bodyPr lIns="82925" tIns="82925" rIns="82925" bIns="82925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5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0" name="Google Shape;74;p20"/>
          <p:cNvSpPr txBox="1"/>
          <p:nvPr>
            <p:ph type="body" sz="quarter" idx="13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1" name="Google Shape;75;p20"/>
          <p:cNvSpPr txBox="1"/>
          <p:nvPr>
            <p:ph type="body" sz="half" idx="14"/>
          </p:nvPr>
        </p:nvSpPr>
        <p:spPr>
          <a:xfrm>
            <a:off x="4673927" y="1604840"/>
            <a:ext cx="4015500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6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7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1" name="Google Shape;79;p21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2" name="Google Shape;80;p21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7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81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2" name="Google Shape;84;p22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3" name="Google Shape;85;p22"/>
          <p:cNvSpPr txBox="1"/>
          <p:nvPr>
            <p:ph type="body" sz="half" idx="14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8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192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3" name="Google Shape;89;p23"/>
          <p:cNvSpPr txBox="1"/>
          <p:nvPr>
            <p:ph type="body" sz="half" idx="13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194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02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3" name="Google Shape;93;p2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4" name="Google Shape;94;p24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5" name="Google Shape;95;p24"/>
          <p:cNvSpPr txBox="1"/>
          <p:nvPr>
            <p:ph type="body" sz="quarter" idx="15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0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olo Testo"/>
          <p:cNvSpPr txBox="1"/>
          <p:nvPr>
            <p:ph type="title"/>
          </p:nvPr>
        </p:nvSpPr>
        <p:spPr>
          <a:xfrm>
            <a:off x="457171" y="273351"/>
            <a:ext cx="8228702" cy="1145101"/>
          </a:xfrm>
          <a:prstGeom prst="rect">
            <a:avLst/>
          </a:prstGeom>
        </p:spPr>
        <p:txBody>
          <a:bodyPr lIns="82925" tIns="82925" rIns="82925" bIns="82925" anchor="ctr"/>
          <a:lstStyle>
            <a:lvl1pPr>
              <a:defRPr sz="1600"/>
            </a:lvl1pPr>
          </a:lstStyle>
          <a:p>
            <a:pPr/>
            <a:r>
              <a:t>Titolo Testo</a:t>
            </a:r>
          </a:p>
        </p:txBody>
      </p:sp>
      <p:sp>
        <p:nvSpPr>
          <p:cNvPr id="21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15" name="Google Shape;99;p25"/>
          <p:cNvSpPr txBox="1"/>
          <p:nvPr>
            <p:ph type="body" idx="13"/>
          </p:nvPr>
        </p:nvSpPr>
        <p:spPr>
          <a:xfrm>
            <a:off x="457171" y="1604840"/>
            <a:ext cx="8228702" cy="3977401"/>
          </a:xfrm>
          <a:prstGeom prst="rect">
            <a:avLst/>
          </a:prstGeom>
        </p:spPr>
        <p:txBody>
          <a:bodyPr lIns="82925" tIns="82925" rIns="82925" bIns="82925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600">
                <a:solidFill>
                  <a:srgbClr val="000000"/>
                </a:solidFill>
              </a:defRPr>
            </a:pPr>
          </a:p>
        </p:txBody>
      </p:sp>
      <p:sp>
        <p:nvSpPr>
          <p:cNvPr id="216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24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5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40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41" name="Google Shape;115;p29"/>
          <p:cNvSpPr txBox="1"/>
          <p:nvPr>
            <p:ph type="body" sz="half" idx="13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42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5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orpo livello uno…"/>
          <p:cNvSpPr txBox="1"/>
          <p:nvPr>
            <p:ph type="body" idx="1"/>
          </p:nvPr>
        </p:nvSpPr>
        <p:spPr>
          <a:xfrm>
            <a:off x="457171" y="273351"/>
            <a:ext cx="8228702" cy="5308801"/>
          </a:xfrm>
          <a:prstGeom prst="rect">
            <a:avLst/>
          </a:prstGeom>
        </p:spPr>
        <p:txBody>
          <a:bodyPr lIns="76024" tIns="76024" rIns="76024" bIns="76024"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58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66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67" name="Google Shape;123;p32"/>
          <p:cNvSpPr txBox="1"/>
          <p:nvPr>
            <p:ph type="body" sz="quarter" idx="13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8" name="Google Shape;124;p32"/>
          <p:cNvSpPr txBox="1"/>
          <p:nvPr>
            <p:ph type="body" sz="half" idx="14"/>
          </p:nvPr>
        </p:nvSpPr>
        <p:spPr>
          <a:xfrm>
            <a:off x="4673927" y="1604840"/>
            <a:ext cx="4015500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69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77" name="Corpo livello uno…"/>
          <p:cNvSpPr txBox="1"/>
          <p:nvPr>
            <p:ph type="body" sz="half" idx="1"/>
          </p:nvPr>
        </p:nvSpPr>
        <p:spPr>
          <a:xfrm>
            <a:off x="457171" y="1604840"/>
            <a:ext cx="4015501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78" name="Google Shape;128;p33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79" name="Google Shape;129;p33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80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88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89" name="Google Shape;133;p34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0" name="Google Shape;134;p34"/>
          <p:cNvSpPr txBox="1"/>
          <p:nvPr>
            <p:ph type="body" sz="half" idx="14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29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299" name="Corpo livello uno…"/>
          <p:cNvSpPr txBox="1"/>
          <p:nvPr>
            <p:ph type="body" sz="half" idx="1"/>
          </p:nvPr>
        </p:nvSpPr>
        <p:spPr>
          <a:xfrm>
            <a:off x="457171" y="1604840"/>
            <a:ext cx="8228702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0" name="Google Shape;138;p35"/>
          <p:cNvSpPr txBox="1"/>
          <p:nvPr>
            <p:ph type="body" sz="half" idx="13"/>
          </p:nvPr>
        </p:nvSpPr>
        <p:spPr>
          <a:xfrm>
            <a:off x="457171" y="3682577"/>
            <a:ext cx="8228702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01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09" name="Corpo livello uno…"/>
          <p:cNvSpPr txBox="1"/>
          <p:nvPr>
            <p:ph type="body" sz="quarter" idx="1"/>
          </p:nvPr>
        </p:nvSpPr>
        <p:spPr>
          <a:xfrm>
            <a:off x="457171" y="1604840"/>
            <a:ext cx="4015501" cy="1897202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0" name="Google Shape;142;p36"/>
          <p:cNvSpPr txBox="1"/>
          <p:nvPr>
            <p:ph type="body" sz="quarter" idx="13"/>
          </p:nvPr>
        </p:nvSpPr>
        <p:spPr>
          <a:xfrm>
            <a:off x="4673927" y="1604840"/>
            <a:ext cx="4015500" cy="1897202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1" name="Google Shape;143;p36"/>
          <p:cNvSpPr txBox="1"/>
          <p:nvPr>
            <p:ph type="body" sz="quarter" idx="14"/>
          </p:nvPr>
        </p:nvSpPr>
        <p:spPr>
          <a:xfrm>
            <a:off x="4673927" y="3682577"/>
            <a:ext cx="4015500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2" name="Google Shape;144;p36"/>
          <p:cNvSpPr txBox="1"/>
          <p:nvPr>
            <p:ph type="body" sz="quarter" idx="15"/>
          </p:nvPr>
        </p:nvSpPr>
        <p:spPr>
          <a:xfrm>
            <a:off x="457171" y="3682577"/>
            <a:ext cx="4015501" cy="18972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1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olo Testo"/>
          <p:cNvSpPr txBox="1"/>
          <p:nvPr>
            <p:ph type="title"/>
          </p:nvPr>
        </p:nvSpPr>
        <p:spPr>
          <a:xfrm>
            <a:off x="457171" y="273351"/>
            <a:ext cx="8228702" cy="1144801"/>
          </a:xfrm>
          <a:prstGeom prst="rect">
            <a:avLst/>
          </a:prstGeom>
        </p:spPr>
        <p:txBody>
          <a:bodyPr lIns="76024" tIns="76024" rIns="76024" bIns="76024" anchor="ctr"/>
          <a:lstStyle>
            <a:lvl1pPr>
              <a:defRPr sz="1500"/>
            </a:lvl1pPr>
          </a:lstStyle>
          <a:p>
            <a:pPr/>
            <a:r>
              <a:t>Titolo Testo</a:t>
            </a:r>
          </a:p>
        </p:txBody>
      </p:sp>
      <p:sp>
        <p:nvSpPr>
          <p:cNvPr id="321" name="Corpo livello uno…"/>
          <p:cNvSpPr txBox="1"/>
          <p:nvPr>
            <p:ph type="body" idx="1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2" name="Google Shape;148;p37"/>
          <p:cNvSpPr txBox="1"/>
          <p:nvPr>
            <p:ph type="body" idx="13"/>
          </p:nvPr>
        </p:nvSpPr>
        <p:spPr>
          <a:xfrm>
            <a:off x="457171" y="1604840"/>
            <a:ext cx="8228702" cy="3977701"/>
          </a:xfrm>
          <a:prstGeom prst="rect">
            <a:avLst/>
          </a:prstGeom>
        </p:spPr>
        <p:txBody>
          <a:bodyPr lIns="76024" tIns="76024" rIns="76024" bIns="76024"/>
          <a:lstStyle/>
          <a:p>
            <a:pPr marL="228600" indent="0">
              <a:lnSpc>
                <a:spcPct val="100000"/>
              </a:lnSpc>
              <a:buClrTx/>
              <a:buSzTx/>
              <a:buFontTx/>
              <a:buNone/>
              <a:defRPr sz="1500">
                <a:solidFill>
                  <a:srgbClr val="000000"/>
                </a:solidFill>
              </a:defRPr>
            </a:pPr>
          </a:p>
        </p:txBody>
      </p:sp>
      <p:sp>
        <p:nvSpPr>
          <p:cNvPr id="323" name="Numero diapositiva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311699" y="593366"/>
            <a:ext cx="8520602" cy="76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311699" y="1536633"/>
            <a:ext cx="8520602" cy="455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8684345" y="6320774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6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4.jpeg"/><Relationship Id="rId3" Type="http://schemas.openxmlformats.org/officeDocument/2006/relationships/image" Target="../media/image3.png"/><Relationship Id="rId4" Type="http://schemas.openxmlformats.org/officeDocument/2006/relationships/image" Target="../media/image5.jpeg"/><Relationship Id="rId5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jpe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jpe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Relationship Id="rId3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.png"/><Relationship Id="rId3" Type="http://schemas.openxmlformats.org/officeDocument/2006/relationships/image" Target="../media/image7.jpeg"/><Relationship Id="rId4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155;p38" descr="Google Shape;155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975" y="-3"/>
            <a:ext cx="1747851" cy="877323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Google Shape;156;p38"/>
          <p:cNvSpPr txBox="1"/>
          <p:nvPr/>
        </p:nvSpPr>
        <p:spPr>
          <a:xfrm>
            <a:off x="888675" y="2961150"/>
            <a:ext cx="3686100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7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Lezione iniziale</a:t>
            </a:r>
          </a:p>
        </p:txBody>
      </p:sp>
      <p:pic>
        <p:nvPicPr>
          <p:cNvPr id="334" name="Google Shape;157;p38" descr="Google Shape;157;p3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39600" y="2150049"/>
            <a:ext cx="3781451" cy="3182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oogle Shape;158;p38"/>
          <p:cNvGrpSpPr/>
          <p:nvPr/>
        </p:nvGrpSpPr>
        <p:grpSpPr>
          <a:xfrm>
            <a:off x="4539600" y="2310600"/>
            <a:ext cx="758401" cy="792451"/>
            <a:chOff x="0" y="0"/>
            <a:chExt cx="758400" cy="792449"/>
          </a:xfrm>
        </p:grpSpPr>
        <p:sp>
          <p:nvSpPr>
            <p:cNvPr id="335" name="Ovale"/>
            <p:cNvSpPr/>
            <p:nvPr/>
          </p:nvSpPr>
          <p:spPr>
            <a:xfrm>
              <a:off x="0" y="50474"/>
              <a:ext cx="758401" cy="691501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36" name="4"/>
            <p:cNvSpPr txBox="1"/>
            <p:nvPr/>
          </p:nvSpPr>
          <p:spPr>
            <a:xfrm>
              <a:off x="111064" y="0"/>
              <a:ext cx="536272" cy="792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4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163;p39"/>
          <p:cNvSpPr txBox="1"/>
          <p:nvPr/>
        </p:nvSpPr>
        <p:spPr>
          <a:xfrm>
            <a:off x="-625376" y="329613"/>
            <a:ext cx="9144001" cy="45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 </a:t>
            </a:r>
          </a:p>
        </p:txBody>
      </p:sp>
      <p:grpSp>
        <p:nvGrpSpPr>
          <p:cNvPr id="342" name="Google Shape;165;p39"/>
          <p:cNvGrpSpPr/>
          <p:nvPr/>
        </p:nvGrpSpPr>
        <p:grpSpPr>
          <a:xfrm>
            <a:off x="5334325" y="4408449"/>
            <a:ext cx="2521801" cy="1686680"/>
            <a:chOff x="0" y="0"/>
            <a:chExt cx="2521799" cy="1686679"/>
          </a:xfrm>
        </p:grpSpPr>
        <p:sp>
          <p:nvSpPr>
            <p:cNvPr id="340" name="Forma"/>
            <p:cNvSpPr/>
            <p:nvPr/>
          </p:nvSpPr>
          <p:spPr>
            <a:xfrm>
              <a:off x="0" y="0"/>
              <a:ext cx="2521801" cy="1686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7354"/>
                  </a:lnTo>
                  <a:lnTo>
                    <a:pt x="18000" y="17354"/>
                  </a:lnTo>
                  <a:lnTo>
                    <a:pt x="20704" y="21600"/>
                  </a:lnTo>
                  <a:lnTo>
                    <a:pt x="12600" y="17354"/>
                  </a:lnTo>
                  <a:lnTo>
                    <a:pt x="0" y="17354"/>
                  </a:lnTo>
                  <a:lnTo>
                    <a:pt x="0" y="10123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41" name="Come si può usare SAM Space per simulare l'effetto di una tempesta?"/>
            <p:cNvSpPr txBox="1"/>
            <p:nvPr/>
          </p:nvSpPr>
          <p:spPr>
            <a:xfrm>
              <a:off x="0" y="27325"/>
              <a:ext cx="2521800" cy="1300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Come si può usare SAM Space per simulare l'effetto di una tempesta?</a:t>
              </a:r>
            </a:p>
          </p:txBody>
        </p:sp>
      </p:grpSp>
      <p:pic>
        <p:nvPicPr>
          <p:cNvPr id="343" name="Google Shape;166;p39" descr="Google Shape;166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1274" y="5549500"/>
            <a:ext cx="1491776" cy="1171455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Google Shape;167;p39"/>
          <p:cNvSpPr txBox="1"/>
          <p:nvPr/>
        </p:nvSpPr>
        <p:spPr>
          <a:xfrm>
            <a:off x="5992088" y="-8425"/>
            <a:ext cx="3151863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45" name="Google Shape;168;p39" descr="Google Shape;168;p3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Google Shape;169;p39"/>
          <p:cNvSpPr txBox="1"/>
          <p:nvPr/>
        </p:nvSpPr>
        <p:spPr>
          <a:xfrm>
            <a:off x="233375" y="805425"/>
            <a:ext cx="8422500" cy="107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15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Quali sono le caratteristiche principali di una tempesta?</a:t>
            </a:r>
          </a:p>
        </p:txBody>
      </p:sp>
      <p:pic>
        <p:nvPicPr>
          <p:cNvPr id="347" name="Google Shape;170;p39" descr="Google Shape;170;p3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4249" y="1586825"/>
            <a:ext cx="3759429" cy="2506266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348" name="Google Shape;171;p39" descr="Google Shape;171;p3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9750" y="1586825"/>
            <a:ext cx="3759425" cy="250627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349" name="Google Shape;172;p39" descr="Google Shape;172;p3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1179" y="4382237"/>
            <a:ext cx="3798002" cy="2209309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178;p40"/>
          <p:cNvGrpSpPr/>
          <p:nvPr/>
        </p:nvGrpSpPr>
        <p:grpSpPr>
          <a:xfrm>
            <a:off x="6178625" y="5916098"/>
            <a:ext cx="1773301" cy="563851"/>
            <a:chOff x="0" y="0"/>
            <a:chExt cx="1773300" cy="563849"/>
          </a:xfrm>
        </p:grpSpPr>
        <p:sp>
          <p:nvSpPr>
            <p:cNvPr id="351" name="Rettangolo"/>
            <p:cNvSpPr/>
            <p:nvPr/>
          </p:nvSpPr>
          <p:spPr>
            <a:xfrm>
              <a:off x="0" y="0"/>
              <a:ext cx="1773301" cy="554100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52" name="Vento"/>
            <p:cNvSpPr txBox="1"/>
            <p:nvPr/>
          </p:nvSpPr>
          <p:spPr>
            <a:xfrm>
              <a:off x="0" y="0"/>
              <a:ext cx="1773301" cy="563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Vento</a:t>
              </a:r>
            </a:p>
          </p:txBody>
        </p:sp>
      </p:grpSp>
      <p:grpSp>
        <p:nvGrpSpPr>
          <p:cNvPr id="356" name="Google Shape;179;p40"/>
          <p:cNvGrpSpPr/>
          <p:nvPr/>
        </p:nvGrpSpPr>
        <p:grpSpPr>
          <a:xfrm>
            <a:off x="975349" y="5916100"/>
            <a:ext cx="2152501" cy="563851"/>
            <a:chOff x="0" y="0"/>
            <a:chExt cx="2152500" cy="563849"/>
          </a:xfrm>
        </p:grpSpPr>
        <p:sp>
          <p:nvSpPr>
            <p:cNvPr id="354" name="Rettangolo"/>
            <p:cNvSpPr/>
            <p:nvPr/>
          </p:nvSpPr>
          <p:spPr>
            <a:xfrm>
              <a:off x="0" y="0"/>
              <a:ext cx="2152501" cy="554100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55" name="Fulmini"/>
            <p:cNvSpPr txBox="1"/>
            <p:nvPr/>
          </p:nvSpPr>
          <p:spPr>
            <a:xfrm>
              <a:off x="0" y="0"/>
              <a:ext cx="2152501" cy="563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Fulmini</a:t>
              </a:r>
            </a:p>
          </p:txBody>
        </p:sp>
      </p:grpSp>
      <p:grpSp>
        <p:nvGrpSpPr>
          <p:cNvPr id="359" name="Google Shape;180;p40"/>
          <p:cNvGrpSpPr/>
          <p:nvPr/>
        </p:nvGrpSpPr>
        <p:grpSpPr>
          <a:xfrm>
            <a:off x="3860999" y="5254224"/>
            <a:ext cx="1422002" cy="563851"/>
            <a:chOff x="0" y="-4875"/>
            <a:chExt cx="1422000" cy="563849"/>
          </a:xfrm>
        </p:grpSpPr>
        <p:sp>
          <p:nvSpPr>
            <p:cNvPr id="357" name="Rettangolo"/>
            <p:cNvSpPr/>
            <p:nvPr/>
          </p:nvSpPr>
          <p:spPr>
            <a:xfrm>
              <a:off x="0" y="0"/>
              <a:ext cx="1422001" cy="554100"/>
            </a:xfrm>
            <a:prstGeom prst="rect">
              <a:avLst/>
            </a:prstGeom>
            <a:solidFill>
              <a:srgbClr val="FFCC66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58" name="Pioggia"/>
            <p:cNvSpPr txBox="1"/>
            <p:nvPr/>
          </p:nvSpPr>
          <p:spPr>
            <a:xfrm>
              <a:off x="0" y="-4876"/>
              <a:ext cx="1422001" cy="563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 b="1" sz="25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Pioggia</a:t>
              </a:r>
            </a:p>
          </p:txBody>
        </p:sp>
      </p:grpSp>
      <p:grpSp>
        <p:nvGrpSpPr>
          <p:cNvPr id="362" name="Google Shape;181;p40"/>
          <p:cNvGrpSpPr/>
          <p:nvPr/>
        </p:nvGrpSpPr>
        <p:grpSpPr>
          <a:xfrm>
            <a:off x="1388951" y="815125"/>
            <a:ext cx="3238100" cy="1021050"/>
            <a:chOff x="0" y="0"/>
            <a:chExt cx="3238099" cy="1021049"/>
          </a:xfrm>
        </p:grpSpPr>
        <p:sp>
          <p:nvSpPr>
            <p:cNvPr id="360" name="Forma"/>
            <p:cNvSpPr/>
            <p:nvPr/>
          </p:nvSpPr>
          <p:spPr>
            <a:xfrm>
              <a:off x="0" y="825"/>
              <a:ext cx="3238100" cy="101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25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125" y="21600"/>
                  </a:lnTo>
                  <a:lnTo>
                    <a:pt x="2125" y="18000"/>
                  </a:lnTo>
                  <a:lnTo>
                    <a:pt x="0" y="20313"/>
                  </a:lnTo>
                  <a:lnTo>
                    <a:pt x="2125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1" name="Quali parti di una tempesta potrebbero rappresentare questi blocchi?"/>
            <p:cNvSpPr txBox="1"/>
            <p:nvPr/>
          </p:nvSpPr>
          <p:spPr>
            <a:xfrm>
              <a:off x="318498" y="0"/>
              <a:ext cx="2919602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Quali parti di una tempesta potrebbero rappresentare questi blocchi?</a:t>
              </a:r>
            </a:p>
          </p:txBody>
        </p:sp>
      </p:grpSp>
      <p:pic>
        <p:nvPicPr>
          <p:cNvPr id="363" name="Google Shape;182;p40" descr="Google Shape;182;p40"/>
          <p:cNvPicPr>
            <a:picLocks noChangeAspect="1"/>
          </p:cNvPicPr>
          <p:nvPr/>
        </p:nvPicPr>
        <p:blipFill>
          <a:blip r:embed="rId2">
            <a:extLst/>
          </a:blip>
          <a:srcRect l="50122" t="17584" r="19553" b="18586"/>
          <a:stretch>
            <a:fillRect/>
          </a:stretch>
        </p:blipFill>
        <p:spPr>
          <a:xfrm>
            <a:off x="5217776" y="2465208"/>
            <a:ext cx="1491776" cy="115771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6" name="Google Shape;183;p40"/>
          <p:cNvGrpSpPr/>
          <p:nvPr/>
        </p:nvGrpSpPr>
        <p:grpSpPr>
          <a:xfrm>
            <a:off x="4984474" y="3803424"/>
            <a:ext cx="1810201" cy="554101"/>
            <a:chOff x="0" y="0"/>
            <a:chExt cx="1810199" cy="554099"/>
          </a:xfrm>
        </p:grpSpPr>
        <p:sp>
          <p:nvSpPr>
            <p:cNvPr id="364" name="Ovale"/>
            <p:cNvSpPr/>
            <p:nvPr/>
          </p:nvSpPr>
          <p:spPr>
            <a:xfrm>
              <a:off x="0" y="0"/>
              <a:ext cx="1810200" cy="55410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65" name="LED RGB"/>
            <p:cNvSpPr txBox="1"/>
            <p:nvPr/>
          </p:nvSpPr>
          <p:spPr>
            <a:xfrm>
              <a:off x="265097" y="45924"/>
              <a:ext cx="1280006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LED RGB</a:t>
              </a:r>
            </a:p>
          </p:txBody>
        </p:sp>
      </p:grpSp>
      <p:pic>
        <p:nvPicPr>
          <p:cNvPr id="367" name="Google Shape;184;p40" descr="Google Shape;184;p4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111974" y="1219200"/>
            <a:ext cx="1491775" cy="1171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Google Shape;185;p40" descr="Google Shape;185;p40"/>
          <p:cNvPicPr>
            <a:picLocks noChangeAspect="1"/>
          </p:cNvPicPr>
          <p:nvPr/>
        </p:nvPicPr>
        <p:blipFill>
          <a:blip r:embed="rId4">
            <a:extLst/>
          </a:blip>
          <a:srcRect l="34257" t="0" r="33326" b="0"/>
          <a:stretch>
            <a:fillRect/>
          </a:stretch>
        </p:blipFill>
        <p:spPr>
          <a:xfrm>
            <a:off x="2384948" y="2351955"/>
            <a:ext cx="1256351" cy="129766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1" name="Google Shape;186;p40"/>
          <p:cNvGrpSpPr/>
          <p:nvPr/>
        </p:nvGrpSpPr>
        <p:grpSpPr>
          <a:xfrm>
            <a:off x="1767056" y="3544525"/>
            <a:ext cx="2424738" cy="1297782"/>
            <a:chOff x="0" y="0"/>
            <a:chExt cx="2424736" cy="1297781"/>
          </a:xfrm>
        </p:grpSpPr>
        <p:sp>
          <p:nvSpPr>
            <p:cNvPr id="369" name="Ovale"/>
            <p:cNvSpPr/>
            <p:nvPr/>
          </p:nvSpPr>
          <p:spPr>
            <a:xfrm>
              <a:off x="0" y="248136"/>
              <a:ext cx="2424737" cy="80151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70" name="Aggiungi suoni"/>
            <p:cNvSpPr txBox="1"/>
            <p:nvPr/>
          </p:nvSpPr>
          <p:spPr>
            <a:xfrm>
              <a:off x="355094" y="0"/>
              <a:ext cx="1714549" cy="12977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Aggiungi suoni</a:t>
              </a:r>
            </a:p>
          </p:txBody>
        </p:sp>
      </p:grpSp>
      <p:sp>
        <p:nvSpPr>
          <p:cNvPr id="372" name="Google Shape;187;p40"/>
          <p:cNvSpPr txBox="1"/>
          <p:nvPr/>
        </p:nvSpPr>
        <p:spPr>
          <a:xfrm>
            <a:off x="6059805" y="-8425"/>
            <a:ext cx="3084146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Riscaldamento  </a:t>
            </a:r>
          </a:p>
        </p:txBody>
      </p:sp>
      <p:pic>
        <p:nvPicPr>
          <p:cNvPr id="373" name="Google Shape;188;p40" descr="Google Shape;188;p4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194;p41" descr="Google Shape;194;p4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21845" y="3841775"/>
            <a:ext cx="1060906" cy="833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Google Shape;195;p41" descr="Google Shape;195;p41"/>
          <p:cNvPicPr>
            <a:picLocks noChangeAspect="1"/>
          </p:cNvPicPr>
          <p:nvPr/>
        </p:nvPicPr>
        <p:blipFill>
          <a:blip r:embed="rId3">
            <a:extLst/>
          </a:blip>
          <a:srcRect l="0" t="42578" r="0" b="0"/>
          <a:stretch>
            <a:fillRect/>
          </a:stretch>
        </p:blipFill>
        <p:spPr>
          <a:xfrm>
            <a:off x="2156012" y="2289400"/>
            <a:ext cx="4339801" cy="3143624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77" name="Google Shape;196;p41"/>
          <p:cNvSpPr/>
          <p:nvPr/>
        </p:nvSpPr>
        <p:spPr>
          <a:xfrm flipH="1">
            <a:off x="5812449" y="3367449"/>
            <a:ext cx="888601" cy="7047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" name="Google Shape;197;p41"/>
          <p:cNvGrpSpPr/>
          <p:nvPr/>
        </p:nvGrpSpPr>
        <p:grpSpPr>
          <a:xfrm>
            <a:off x="6701049" y="2914074"/>
            <a:ext cx="2157901" cy="1184174"/>
            <a:chOff x="0" y="0"/>
            <a:chExt cx="2157900" cy="1184172"/>
          </a:xfrm>
        </p:grpSpPr>
        <p:sp>
          <p:nvSpPr>
            <p:cNvPr id="378" name="Forma"/>
            <p:cNvSpPr/>
            <p:nvPr/>
          </p:nvSpPr>
          <p:spPr>
            <a:xfrm>
              <a:off x="0" y="1874"/>
              <a:ext cx="2157901" cy="1182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497"/>
                  </a:lnTo>
                  <a:lnTo>
                    <a:pt x="9000" y="16497"/>
                  </a:lnTo>
                  <a:lnTo>
                    <a:pt x="10720" y="21600"/>
                  </a:lnTo>
                  <a:lnTo>
                    <a:pt x="3600" y="16497"/>
                  </a:lnTo>
                  <a:lnTo>
                    <a:pt x="0" y="16497"/>
                  </a:lnTo>
                  <a:lnTo>
                    <a:pt x="0" y="9623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79" name="Puoi trovarlo nella scheda Comportamenti?"/>
            <p:cNvSpPr txBox="1"/>
            <p:nvPr/>
          </p:nvSpPr>
          <p:spPr>
            <a:xfrm>
              <a:off x="0" y="0"/>
              <a:ext cx="2157901" cy="906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Puoi trovarlo nella scheda</a:t>
              </a:r>
              <a:r>
                <a:rPr b="1"/>
                <a:t> Comportamenti?</a:t>
              </a:r>
            </a:p>
          </p:txBody>
        </p:sp>
      </p:grpSp>
      <p:grpSp>
        <p:nvGrpSpPr>
          <p:cNvPr id="383" name="Google Shape;198;p41"/>
          <p:cNvGrpSpPr/>
          <p:nvPr/>
        </p:nvGrpSpPr>
        <p:grpSpPr>
          <a:xfrm>
            <a:off x="1156650" y="5586574"/>
            <a:ext cx="2802301" cy="1136401"/>
            <a:chOff x="0" y="0"/>
            <a:chExt cx="2802300" cy="1136400"/>
          </a:xfrm>
        </p:grpSpPr>
        <p:sp>
          <p:nvSpPr>
            <p:cNvPr id="381" name="Rettangolo arrotondato"/>
            <p:cNvSpPr/>
            <p:nvPr/>
          </p:nvSpPr>
          <p:spPr>
            <a:xfrm>
              <a:off x="0" y="0"/>
              <a:ext cx="2802301" cy="11364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2" name="È possibile impostare la soglia ad un valore compreso tra '0' e '100'."/>
            <p:cNvSpPr txBox="1"/>
            <p:nvPr/>
          </p:nvSpPr>
          <p:spPr>
            <a:xfrm>
              <a:off x="55473" y="57675"/>
              <a:ext cx="2691354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È possibile impostare la </a:t>
              </a:r>
              <a:r>
                <a:rPr b="1"/>
                <a:t>soglia </a:t>
              </a:r>
              <a:r>
                <a:t>ad un valore compreso tra '0' e '100'.</a:t>
              </a:r>
            </a:p>
          </p:txBody>
        </p:sp>
      </p:grpSp>
      <p:sp>
        <p:nvSpPr>
          <p:cNvPr id="384" name="Google Shape;199;p41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385" name="Google Shape;200;p41" descr="Google Shape;200;p4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Google Shape;201;p41"/>
          <p:cNvSpPr txBox="1"/>
          <p:nvPr/>
        </p:nvSpPr>
        <p:spPr>
          <a:xfrm>
            <a:off x="132149" y="612600"/>
            <a:ext cx="8000402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rappresentare il suono di una tempesta</a:t>
            </a:r>
          </a:p>
        </p:txBody>
      </p:sp>
      <p:grpSp>
        <p:nvGrpSpPr>
          <p:cNvPr id="389" name="Google Shape;202;p41"/>
          <p:cNvGrpSpPr/>
          <p:nvPr/>
        </p:nvGrpSpPr>
        <p:grpSpPr>
          <a:xfrm>
            <a:off x="1182024" y="1628750"/>
            <a:ext cx="2445026" cy="962700"/>
            <a:chOff x="0" y="0"/>
            <a:chExt cx="2445024" cy="962698"/>
          </a:xfrm>
        </p:grpSpPr>
        <p:sp>
          <p:nvSpPr>
            <p:cNvPr id="387" name="Forma"/>
            <p:cNvSpPr/>
            <p:nvPr/>
          </p:nvSpPr>
          <p:spPr>
            <a:xfrm>
              <a:off x="0" y="0"/>
              <a:ext cx="2445026" cy="96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2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73" y="21600"/>
                  </a:lnTo>
                  <a:lnTo>
                    <a:pt x="3273" y="18000"/>
                  </a:lnTo>
                  <a:lnTo>
                    <a:pt x="0" y="19922"/>
                  </a:lnTo>
                  <a:lnTo>
                    <a:pt x="3273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88" name="Useremo un blocco soglia"/>
            <p:cNvSpPr txBox="1"/>
            <p:nvPr/>
          </p:nvSpPr>
          <p:spPr>
            <a:xfrm>
              <a:off x="370526" y="148624"/>
              <a:ext cx="2074499" cy="665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Useremo un blocco </a:t>
              </a:r>
              <a:r>
                <a:rPr b="1"/>
                <a:t>soglia </a:t>
              </a:r>
            </a:p>
          </p:txBody>
        </p:sp>
      </p:grpSp>
      <p:pic>
        <p:nvPicPr>
          <p:cNvPr id="390" name="Google Shape;203;p41" descr="Google Shape;203;p4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04075" y="2151626"/>
            <a:ext cx="1060901" cy="833101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Google Shape;204;p41"/>
          <p:cNvSpPr/>
          <p:nvPr/>
        </p:nvSpPr>
        <p:spPr>
          <a:xfrm>
            <a:off x="4742524" y="2418050"/>
            <a:ext cx="1146901" cy="11091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392" name="Google Shape;205;p41"/>
          <p:cNvSpPr/>
          <p:nvPr/>
        </p:nvSpPr>
        <p:spPr>
          <a:xfrm>
            <a:off x="3649924" y="2433199"/>
            <a:ext cx="1092601" cy="539401"/>
          </a:xfrm>
          <a:prstGeom prst="line">
            <a:avLst/>
          </a:prstGeom>
          <a:ln w="28575">
            <a:solidFill>
              <a:srgbClr val="08D0C4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5" name="Google Shape;206;p41"/>
          <p:cNvGrpSpPr/>
          <p:nvPr/>
        </p:nvGrpSpPr>
        <p:grpSpPr>
          <a:xfrm>
            <a:off x="4140699" y="5586574"/>
            <a:ext cx="3317701" cy="1109101"/>
            <a:chOff x="0" y="0"/>
            <a:chExt cx="3317699" cy="1109100"/>
          </a:xfrm>
        </p:grpSpPr>
        <p:sp>
          <p:nvSpPr>
            <p:cNvPr id="393" name="Rettangolo arrotondato"/>
            <p:cNvSpPr/>
            <p:nvPr/>
          </p:nvSpPr>
          <p:spPr>
            <a:xfrm>
              <a:off x="0" y="0"/>
              <a:ext cx="3317700" cy="11091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394" name="I valori superiori alla soglia diventano &quot;veri&quot;; i valori inferiori sono &quot;falsi&quot;."/>
            <p:cNvSpPr txBox="1"/>
            <p:nvPr/>
          </p:nvSpPr>
          <p:spPr>
            <a:xfrm>
              <a:off x="54142" y="44025"/>
              <a:ext cx="3209415" cy="102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 valori superiori alla soglia diventano "</a:t>
              </a:r>
              <a:r>
                <a:rPr b="1"/>
                <a:t>veri"</a:t>
              </a:r>
              <a:r>
                <a:t>; i valori inferiori sono "falsi".</a:t>
              </a:r>
            </a:p>
          </p:txBody>
        </p:sp>
      </p:grpSp>
      <p:pic>
        <p:nvPicPr>
          <p:cNvPr id="396" name="Google Shape;207;p41" descr="Google Shape;207;p4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7385" y="2655715"/>
            <a:ext cx="984919" cy="98491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397" name="Google Shape;208;p41"/>
          <p:cNvSpPr/>
          <p:nvPr/>
        </p:nvSpPr>
        <p:spPr>
          <a:xfrm>
            <a:off x="4843874" y="4323924"/>
            <a:ext cx="1092601" cy="9849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213;p42" descr="Google Shape;213;p42"/>
          <p:cNvPicPr>
            <a:picLocks noChangeAspect="1"/>
          </p:cNvPicPr>
          <p:nvPr/>
        </p:nvPicPr>
        <p:blipFill>
          <a:blip r:embed="rId2">
            <a:extLst/>
          </a:blip>
          <a:srcRect l="0" t="18883" r="0" b="0"/>
          <a:stretch>
            <a:fillRect/>
          </a:stretch>
        </p:blipFill>
        <p:spPr>
          <a:xfrm>
            <a:off x="2005075" y="2512524"/>
            <a:ext cx="5359025" cy="409392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402" name="Google Shape;214;p42"/>
          <p:cNvGrpSpPr/>
          <p:nvPr/>
        </p:nvGrpSpPr>
        <p:grpSpPr>
          <a:xfrm>
            <a:off x="1266174" y="1672800"/>
            <a:ext cx="2954102" cy="1329534"/>
            <a:chOff x="0" y="0"/>
            <a:chExt cx="2954100" cy="1329532"/>
          </a:xfrm>
        </p:grpSpPr>
        <p:sp>
          <p:nvSpPr>
            <p:cNvPr id="400" name="Forma"/>
            <p:cNvSpPr/>
            <p:nvPr/>
          </p:nvSpPr>
          <p:spPr>
            <a:xfrm>
              <a:off x="0" y="0"/>
              <a:ext cx="2954101" cy="1329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644"/>
                  </a:lnTo>
                  <a:lnTo>
                    <a:pt x="9000" y="16644"/>
                  </a:lnTo>
                  <a:lnTo>
                    <a:pt x="1679" y="21600"/>
                  </a:lnTo>
                  <a:lnTo>
                    <a:pt x="3600" y="16644"/>
                  </a:lnTo>
                  <a:lnTo>
                    <a:pt x="0" y="16644"/>
                  </a:lnTo>
                  <a:lnTo>
                    <a:pt x="0" y="9709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1" name="Trovare ciascuno di questi blocchi e trascinarli nello spazio di lavoro:"/>
            <p:cNvSpPr txBox="1"/>
            <p:nvPr/>
          </p:nvSpPr>
          <p:spPr>
            <a:xfrm>
              <a:off x="0" y="1724"/>
              <a:ext cx="2954101" cy="102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Trovare ciascuno di questi blocchi e trascinarli nello spazio di lavoro:</a:t>
              </a:r>
            </a:p>
          </p:txBody>
        </p:sp>
      </p:grpSp>
      <p:sp>
        <p:nvSpPr>
          <p:cNvPr id="403" name="Google Shape;215;p42"/>
          <p:cNvSpPr/>
          <p:nvPr/>
        </p:nvSpPr>
        <p:spPr>
          <a:xfrm>
            <a:off x="3714799" y="2771699"/>
            <a:ext cx="3113402" cy="2049002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04" name="Google Shape;216;p42"/>
          <p:cNvSpPr/>
          <p:nvPr/>
        </p:nvSpPr>
        <p:spPr>
          <a:xfrm>
            <a:off x="2531749" y="3225300"/>
            <a:ext cx="1015201" cy="951301"/>
          </a:xfrm>
          <a:prstGeom prst="ellipse">
            <a:avLst/>
          </a:prstGeom>
          <a:ln w="28575">
            <a:solidFill>
              <a:srgbClr val="08D0C4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407" name="Google Shape;217;p42"/>
          <p:cNvGrpSpPr/>
          <p:nvPr/>
        </p:nvGrpSpPr>
        <p:grpSpPr>
          <a:xfrm>
            <a:off x="973424" y="3906649"/>
            <a:ext cx="1279501" cy="741651"/>
            <a:chOff x="0" y="0"/>
            <a:chExt cx="1279500" cy="741649"/>
          </a:xfrm>
        </p:grpSpPr>
        <p:sp>
          <p:nvSpPr>
            <p:cNvPr id="405" name="Rettangolo arrotondato"/>
            <p:cNvSpPr/>
            <p:nvPr/>
          </p:nvSpPr>
          <p:spPr>
            <a:xfrm>
              <a:off x="0" y="93775"/>
              <a:ext cx="1279501" cy="5541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06" name="Scheda Ingressi"/>
            <p:cNvSpPr txBox="1"/>
            <p:nvPr/>
          </p:nvSpPr>
          <p:spPr>
            <a:xfrm>
              <a:off x="27048" y="0"/>
              <a:ext cx="1225404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Scheda</a:t>
              </a:r>
              <a:r>
                <a:rPr b="1"/>
                <a:t> Ingressi</a:t>
              </a:r>
            </a:p>
          </p:txBody>
        </p:sp>
      </p:grpSp>
      <p:sp>
        <p:nvSpPr>
          <p:cNvPr id="408" name="Google Shape;218;p42"/>
          <p:cNvSpPr/>
          <p:nvPr/>
        </p:nvSpPr>
        <p:spPr>
          <a:xfrm flipV="1">
            <a:off x="2252925" y="3942074"/>
            <a:ext cx="363601" cy="3354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" name="Google Shape;219;p42"/>
          <p:cNvGrpSpPr/>
          <p:nvPr/>
        </p:nvGrpSpPr>
        <p:grpSpPr>
          <a:xfrm>
            <a:off x="2136100" y="4723099"/>
            <a:ext cx="2158201" cy="741651"/>
            <a:chOff x="0" y="0"/>
            <a:chExt cx="2158200" cy="741649"/>
          </a:xfrm>
        </p:grpSpPr>
        <p:sp>
          <p:nvSpPr>
            <p:cNvPr id="409" name="Rettangolo arrotondato"/>
            <p:cNvSpPr/>
            <p:nvPr/>
          </p:nvSpPr>
          <p:spPr>
            <a:xfrm>
              <a:off x="0" y="93775"/>
              <a:ext cx="2158201" cy="5541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0" name="Scheda Comportamenti"/>
            <p:cNvSpPr txBox="1"/>
            <p:nvPr/>
          </p:nvSpPr>
          <p:spPr>
            <a:xfrm>
              <a:off x="27049" y="0"/>
              <a:ext cx="2104102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Scheda</a:t>
              </a:r>
              <a:r>
                <a:rPr b="1"/>
                <a:t> Comportamenti</a:t>
              </a:r>
            </a:p>
          </p:txBody>
        </p:sp>
      </p:grpSp>
      <p:sp>
        <p:nvSpPr>
          <p:cNvPr id="412" name="Google Shape;220;p42"/>
          <p:cNvSpPr/>
          <p:nvPr/>
        </p:nvSpPr>
        <p:spPr>
          <a:xfrm flipV="1">
            <a:off x="3853646" y="4520631"/>
            <a:ext cx="317101" cy="2841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3" name="Google Shape;221;p42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14" name="Google Shape;222;p42" descr="Google Shape;222;p4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Google Shape;223;p42"/>
          <p:cNvSpPr txBox="1"/>
          <p:nvPr/>
        </p:nvSpPr>
        <p:spPr>
          <a:xfrm>
            <a:off x="132149" y="612600"/>
            <a:ext cx="8000402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sistema per rappresentare il suono di una tempesta</a:t>
            </a:r>
          </a:p>
        </p:txBody>
      </p:sp>
      <p:pic>
        <p:nvPicPr>
          <p:cNvPr id="416" name="Google Shape;224;p42" descr="Google Shape;224;p4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362424" y="2621109"/>
            <a:ext cx="1225844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9" name="Google Shape;225;p42"/>
          <p:cNvGrpSpPr/>
          <p:nvPr/>
        </p:nvGrpSpPr>
        <p:grpSpPr>
          <a:xfrm>
            <a:off x="249688" y="1771824"/>
            <a:ext cx="512101" cy="512101"/>
            <a:chOff x="0" y="0"/>
            <a:chExt cx="512099" cy="512099"/>
          </a:xfrm>
        </p:grpSpPr>
        <p:sp>
          <p:nvSpPr>
            <p:cNvPr id="417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18" name="1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230;p43" descr="Google Shape;230;p43"/>
          <p:cNvPicPr>
            <a:picLocks noChangeAspect="1"/>
          </p:cNvPicPr>
          <p:nvPr/>
        </p:nvPicPr>
        <p:blipFill>
          <a:blip r:embed="rId2">
            <a:extLst/>
          </a:blip>
          <a:srcRect l="0" t="0" r="13373" b="0"/>
          <a:stretch>
            <a:fillRect/>
          </a:stretch>
        </p:blipFill>
        <p:spPr>
          <a:xfrm>
            <a:off x="767950" y="2027049"/>
            <a:ext cx="7300007" cy="454205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22" name="Google Shape;231;p43"/>
          <p:cNvSpPr/>
          <p:nvPr/>
        </p:nvSpPr>
        <p:spPr>
          <a:xfrm flipV="1">
            <a:off x="2608925" y="4753024"/>
            <a:ext cx="7201" cy="865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3" name="Google Shape;233;p43"/>
          <p:cNvSpPr/>
          <p:nvPr/>
        </p:nvSpPr>
        <p:spPr>
          <a:xfrm flipH="1">
            <a:off x="7648051" y="2039249"/>
            <a:ext cx="484500" cy="2178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4" name="Google Shape;234;p43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25" name="Google Shape;235;p43" descr="Google Shape;235;p4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Google Shape;236;p43"/>
          <p:cNvSpPr txBox="1"/>
          <p:nvPr/>
        </p:nvSpPr>
        <p:spPr>
          <a:xfrm>
            <a:off x="132149" y="612600"/>
            <a:ext cx="8000402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Creiamo un sistema per rappresentare il suono di una tempesta</a:t>
            </a:r>
          </a:p>
        </p:txBody>
      </p:sp>
      <p:grpSp>
        <p:nvGrpSpPr>
          <p:cNvPr id="429" name="Google Shape;237;p43"/>
          <p:cNvGrpSpPr/>
          <p:nvPr/>
        </p:nvGrpSpPr>
        <p:grpSpPr>
          <a:xfrm>
            <a:off x="1216049" y="1675575"/>
            <a:ext cx="2989431" cy="1150977"/>
            <a:chOff x="0" y="0"/>
            <a:chExt cx="2989430" cy="1150976"/>
          </a:xfrm>
        </p:grpSpPr>
        <p:sp>
          <p:nvSpPr>
            <p:cNvPr id="427" name="Forma"/>
            <p:cNvSpPr/>
            <p:nvPr/>
          </p:nvSpPr>
          <p:spPr>
            <a:xfrm>
              <a:off x="0" y="158857"/>
              <a:ext cx="2989431" cy="833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56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563" y="21600"/>
                  </a:lnTo>
                  <a:lnTo>
                    <a:pt x="2563" y="18000"/>
                  </a:lnTo>
                  <a:lnTo>
                    <a:pt x="0" y="19415"/>
                  </a:lnTo>
                  <a:lnTo>
                    <a:pt x="2563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28" name="Collegare i blocchi come mostrato in figura"/>
            <p:cNvSpPr txBox="1"/>
            <p:nvPr/>
          </p:nvSpPr>
          <p:spPr>
            <a:xfrm>
              <a:off x="354712" y="0"/>
              <a:ext cx="2634719" cy="1150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Collegare i blocchi come mostrato in figura</a:t>
              </a:r>
            </a:p>
          </p:txBody>
        </p:sp>
      </p:grpSp>
      <p:pic>
        <p:nvPicPr>
          <p:cNvPr id="430" name="Google Shape;238;p43" descr="Google Shape;238;p4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255075" y="2129684"/>
            <a:ext cx="1225843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3" name="Google Shape;232;p43"/>
          <p:cNvGrpSpPr/>
          <p:nvPr/>
        </p:nvGrpSpPr>
        <p:grpSpPr>
          <a:xfrm>
            <a:off x="1823674" y="5464798"/>
            <a:ext cx="1774181" cy="751754"/>
            <a:chOff x="0" y="0"/>
            <a:chExt cx="1774179" cy="751752"/>
          </a:xfrm>
        </p:grpSpPr>
        <p:sp>
          <p:nvSpPr>
            <p:cNvPr id="431" name="Ovale"/>
            <p:cNvSpPr/>
            <p:nvPr/>
          </p:nvSpPr>
          <p:spPr>
            <a:xfrm>
              <a:off x="-1" y="124576"/>
              <a:ext cx="1774181" cy="50260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2" name="Attiva/Disattiva"/>
            <p:cNvSpPr txBox="1"/>
            <p:nvPr/>
          </p:nvSpPr>
          <p:spPr>
            <a:xfrm>
              <a:off x="259822" y="0"/>
              <a:ext cx="1254536" cy="7517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Attiva/Disattiva</a:t>
              </a:r>
            </a:p>
          </p:txBody>
        </p:sp>
      </p:grpSp>
      <p:grpSp>
        <p:nvGrpSpPr>
          <p:cNvPr id="436" name="Google Shape;239;p43"/>
          <p:cNvGrpSpPr/>
          <p:nvPr/>
        </p:nvGrpSpPr>
        <p:grpSpPr>
          <a:xfrm>
            <a:off x="2946900" y="6300713"/>
            <a:ext cx="1810201" cy="444901"/>
            <a:chOff x="0" y="0"/>
            <a:chExt cx="1810199" cy="444900"/>
          </a:xfrm>
        </p:grpSpPr>
        <p:sp>
          <p:nvSpPr>
            <p:cNvPr id="434" name="Ovale"/>
            <p:cNvSpPr/>
            <p:nvPr/>
          </p:nvSpPr>
          <p:spPr>
            <a:xfrm>
              <a:off x="0" y="-1"/>
              <a:ext cx="1810200" cy="4449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5" name="Intervallo"/>
            <p:cNvSpPr txBox="1"/>
            <p:nvPr/>
          </p:nvSpPr>
          <p:spPr>
            <a:xfrm>
              <a:off x="265097" y="10374"/>
              <a:ext cx="1280006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Intervallo</a:t>
              </a:r>
            </a:p>
          </p:txBody>
        </p:sp>
      </p:grpSp>
      <p:grpSp>
        <p:nvGrpSpPr>
          <p:cNvPr id="439" name="Google Shape;240;p43"/>
          <p:cNvGrpSpPr/>
          <p:nvPr/>
        </p:nvGrpSpPr>
        <p:grpSpPr>
          <a:xfrm>
            <a:off x="4250499" y="5628599"/>
            <a:ext cx="1626601" cy="424151"/>
            <a:chOff x="0" y="0"/>
            <a:chExt cx="1626599" cy="424149"/>
          </a:xfrm>
        </p:grpSpPr>
        <p:sp>
          <p:nvSpPr>
            <p:cNvPr id="437" name="Ovale"/>
            <p:cNvSpPr/>
            <p:nvPr/>
          </p:nvSpPr>
          <p:spPr>
            <a:xfrm>
              <a:off x="0" y="23975"/>
              <a:ext cx="1626600" cy="376201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38" name="Contatore"/>
            <p:cNvSpPr txBox="1"/>
            <p:nvPr/>
          </p:nvSpPr>
          <p:spPr>
            <a:xfrm>
              <a:off x="238210" y="0"/>
              <a:ext cx="1150180" cy="4241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Contatore</a:t>
              </a:r>
            </a:p>
          </p:txBody>
        </p:sp>
      </p:grpSp>
      <p:grpSp>
        <p:nvGrpSpPr>
          <p:cNvPr id="442" name="Google Shape;241;p43"/>
          <p:cNvGrpSpPr/>
          <p:nvPr/>
        </p:nvGrpSpPr>
        <p:grpSpPr>
          <a:xfrm>
            <a:off x="6783099" y="1594349"/>
            <a:ext cx="2298601" cy="444901"/>
            <a:chOff x="0" y="0"/>
            <a:chExt cx="2298600" cy="444900"/>
          </a:xfrm>
        </p:grpSpPr>
        <p:sp>
          <p:nvSpPr>
            <p:cNvPr id="440" name="Ovale"/>
            <p:cNvSpPr/>
            <p:nvPr/>
          </p:nvSpPr>
          <p:spPr>
            <a:xfrm>
              <a:off x="-1" y="-1"/>
              <a:ext cx="2298602" cy="444902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41" name="5 Soglie"/>
            <p:cNvSpPr txBox="1"/>
            <p:nvPr/>
          </p:nvSpPr>
          <p:spPr>
            <a:xfrm>
              <a:off x="336621" y="10374"/>
              <a:ext cx="162535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 Soglie</a:t>
              </a:r>
            </a:p>
          </p:txBody>
        </p:sp>
      </p:grpSp>
      <p:grpSp>
        <p:nvGrpSpPr>
          <p:cNvPr id="445" name="Google Shape;242;p43"/>
          <p:cNvGrpSpPr/>
          <p:nvPr/>
        </p:nvGrpSpPr>
        <p:grpSpPr>
          <a:xfrm>
            <a:off x="42956" y="5437529"/>
            <a:ext cx="1650080" cy="1113004"/>
            <a:chOff x="-52486" y="62879"/>
            <a:chExt cx="1650079" cy="1113002"/>
          </a:xfrm>
        </p:grpSpPr>
        <p:sp>
          <p:nvSpPr>
            <p:cNvPr id="443" name="Ovale"/>
            <p:cNvSpPr/>
            <p:nvPr/>
          </p:nvSpPr>
          <p:spPr>
            <a:xfrm>
              <a:off x="-52487" y="124556"/>
              <a:ext cx="1650080" cy="989650"/>
            </a:xfrm>
            <a:prstGeom prst="ellipse">
              <a:avLst/>
            </a:prstGeom>
            <a:solidFill>
              <a:srgbClr val="08D0C4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44" name="Pressione…"/>
            <p:cNvSpPr txBox="1"/>
            <p:nvPr/>
          </p:nvSpPr>
          <p:spPr>
            <a:xfrm>
              <a:off x="240587" y="62879"/>
              <a:ext cx="1268570" cy="11130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Pressione</a:t>
              </a:r>
            </a:p>
            <a:p>
              <a:pPr algn="ctr">
                <a:defRPr b="1" sz="16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tasto</a:t>
              </a:r>
            </a:p>
          </p:txBody>
        </p:sp>
      </p:grpSp>
      <p:sp>
        <p:nvSpPr>
          <p:cNvPr id="446" name="Google Shape;243;p43"/>
          <p:cNvSpPr/>
          <p:nvPr/>
        </p:nvSpPr>
        <p:spPr>
          <a:xfrm flipV="1">
            <a:off x="5182575" y="4697224"/>
            <a:ext cx="103501" cy="1006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7" name="Google Shape;244;p43"/>
          <p:cNvSpPr/>
          <p:nvPr/>
        </p:nvSpPr>
        <p:spPr>
          <a:xfrm flipV="1">
            <a:off x="822949" y="4753024"/>
            <a:ext cx="449701" cy="7866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8" name="Google Shape;245;p43"/>
          <p:cNvSpPr/>
          <p:nvPr/>
        </p:nvSpPr>
        <p:spPr>
          <a:xfrm flipV="1">
            <a:off x="3848625" y="4767712"/>
            <a:ext cx="3601" cy="15330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1" name="Google Shape;246;p43"/>
          <p:cNvGrpSpPr/>
          <p:nvPr/>
        </p:nvGrpSpPr>
        <p:grpSpPr>
          <a:xfrm>
            <a:off x="166863" y="1794449"/>
            <a:ext cx="512100" cy="512101"/>
            <a:chOff x="0" y="0"/>
            <a:chExt cx="512099" cy="512099"/>
          </a:xfrm>
        </p:grpSpPr>
        <p:sp>
          <p:nvSpPr>
            <p:cNvPr id="449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0" name="2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251;p44" descr="Google Shape;251;p44"/>
          <p:cNvPicPr>
            <a:picLocks noChangeAspect="1"/>
          </p:cNvPicPr>
          <p:nvPr/>
        </p:nvPicPr>
        <p:blipFill>
          <a:blip r:embed="rId2">
            <a:extLst/>
          </a:blip>
          <a:srcRect l="0" t="0" r="13373" b="2181"/>
          <a:stretch>
            <a:fillRect/>
          </a:stretch>
        </p:blipFill>
        <p:spPr>
          <a:xfrm>
            <a:off x="980082" y="2006062"/>
            <a:ext cx="7183851" cy="437210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54" name="Google Shape;252;p44"/>
          <p:cNvSpPr/>
          <p:nvPr/>
        </p:nvSpPr>
        <p:spPr>
          <a:xfrm flipV="1">
            <a:off x="3388150" y="4665974"/>
            <a:ext cx="616201" cy="768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5" name="Google Shape;253;p44"/>
          <p:cNvSpPr/>
          <p:nvPr/>
        </p:nvSpPr>
        <p:spPr>
          <a:xfrm flipV="1">
            <a:off x="5364924" y="4601524"/>
            <a:ext cx="70801" cy="9108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8" name="Google Shape;254;p44"/>
          <p:cNvGrpSpPr/>
          <p:nvPr/>
        </p:nvGrpSpPr>
        <p:grpSpPr>
          <a:xfrm>
            <a:off x="3782832" y="5322274"/>
            <a:ext cx="2478735" cy="1494424"/>
            <a:chOff x="0" y="0"/>
            <a:chExt cx="2478733" cy="1494422"/>
          </a:xfrm>
        </p:grpSpPr>
        <p:sp>
          <p:nvSpPr>
            <p:cNvPr id="456" name="Rettangolo arrotondato"/>
            <p:cNvSpPr/>
            <p:nvPr/>
          </p:nvSpPr>
          <p:spPr>
            <a:xfrm>
              <a:off x="0" y="218541"/>
              <a:ext cx="2478734" cy="105734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57" name="Impostare il contatore…"/>
            <p:cNvSpPr txBox="1"/>
            <p:nvPr/>
          </p:nvSpPr>
          <p:spPr>
            <a:xfrm>
              <a:off x="51615" y="0"/>
              <a:ext cx="2375504" cy="14944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il </a:t>
              </a:r>
              <a:r>
                <a:rPr b="1"/>
                <a:t>contatore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Su '</a:t>
              </a:r>
              <a:r>
                <a:rPr b="1"/>
                <a:t>Riavvio</a:t>
              </a:r>
              <a:r>
                <a:t>' e '</a:t>
              </a:r>
              <a:r>
                <a:rPr b="1"/>
                <a:t>0-60</a:t>
              </a:r>
              <a:r>
                <a:t>'.</a:t>
              </a:r>
            </a:p>
          </p:txBody>
        </p:sp>
      </p:grpSp>
      <p:grpSp>
        <p:nvGrpSpPr>
          <p:cNvPr id="461" name="Google Shape;255;p44"/>
          <p:cNvGrpSpPr/>
          <p:nvPr/>
        </p:nvGrpSpPr>
        <p:grpSpPr>
          <a:xfrm>
            <a:off x="1532775" y="5283249"/>
            <a:ext cx="2115300" cy="1300451"/>
            <a:chOff x="0" y="0"/>
            <a:chExt cx="2115299" cy="1300449"/>
          </a:xfrm>
        </p:grpSpPr>
        <p:sp>
          <p:nvSpPr>
            <p:cNvPr id="459" name="Rettangolo arrotondato"/>
            <p:cNvSpPr/>
            <p:nvPr/>
          </p:nvSpPr>
          <p:spPr>
            <a:xfrm>
              <a:off x="0" y="151024"/>
              <a:ext cx="2115300" cy="9984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0" name="Impostare l'intervallo…"/>
            <p:cNvSpPr txBox="1"/>
            <p:nvPr/>
          </p:nvSpPr>
          <p:spPr>
            <a:xfrm>
              <a:off x="48737" y="0"/>
              <a:ext cx="2017826" cy="1300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l'</a:t>
              </a:r>
              <a:r>
                <a:rPr b="1"/>
                <a:t>intervallo</a:t>
              </a:r>
              <a:endParaRPr b="1"/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 '</a:t>
              </a:r>
              <a:r>
                <a:rPr b="1"/>
                <a:t>250 millisecondi</a:t>
              </a:r>
              <a:r>
                <a:t>'.</a:t>
              </a:r>
            </a:p>
          </p:txBody>
        </p:sp>
      </p:grpSp>
      <p:sp>
        <p:nvSpPr>
          <p:cNvPr id="462" name="Google Shape;256;p44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63" name="Google Shape;257;p44" descr="Google Shape;257;p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66" name="Google Shape;259;p44"/>
          <p:cNvGrpSpPr/>
          <p:nvPr/>
        </p:nvGrpSpPr>
        <p:grpSpPr>
          <a:xfrm>
            <a:off x="725642" y="1624574"/>
            <a:ext cx="3328794" cy="1236257"/>
            <a:chOff x="0" y="0"/>
            <a:chExt cx="3328793" cy="1236255"/>
          </a:xfrm>
        </p:grpSpPr>
        <p:sp>
          <p:nvSpPr>
            <p:cNvPr id="464" name="Forma"/>
            <p:cNvSpPr/>
            <p:nvPr/>
          </p:nvSpPr>
          <p:spPr>
            <a:xfrm>
              <a:off x="0" y="194419"/>
              <a:ext cx="3328794" cy="847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56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563" y="21600"/>
                  </a:lnTo>
                  <a:lnTo>
                    <a:pt x="2563" y="18000"/>
                  </a:lnTo>
                  <a:lnTo>
                    <a:pt x="0" y="19415"/>
                  </a:lnTo>
                  <a:lnTo>
                    <a:pt x="2563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5" name="Modificare le impostazioni come segue:"/>
            <p:cNvSpPr txBox="1"/>
            <p:nvPr/>
          </p:nvSpPr>
          <p:spPr>
            <a:xfrm>
              <a:off x="394979" y="0"/>
              <a:ext cx="2933815" cy="1236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Modificare le impostazioni come segue:</a:t>
              </a:r>
            </a:p>
          </p:txBody>
        </p:sp>
      </p:grpSp>
      <p:pic>
        <p:nvPicPr>
          <p:cNvPr id="467" name="Google Shape;260;p44" descr="Google Shape;260;p4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-24651" y="1936760"/>
            <a:ext cx="1225844" cy="9626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0" name="Google Shape;261;p44"/>
          <p:cNvGrpSpPr/>
          <p:nvPr/>
        </p:nvGrpSpPr>
        <p:grpSpPr>
          <a:xfrm>
            <a:off x="269088" y="3033900"/>
            <a:ext cx="512101" cy="512101"/>
            <a:chOff x="0" y="0"/>
            <a:chExt cx="512099" cy="512099"/>
          </a:xfrm>
        </p:grpSpPr>
        <p:sp>
          <p:nvSpPr>
            <p:cNvPr id="468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69" name="3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471" name="Google Shape;262;p44"/>
          <p:cNvSpPr/>
          <p:nvPr/>
        </p:nvSpPr>
        <p:spPr>
          <a:xfrm>
            <a:off x="3509700" y="3847324"/>
            <a:ext cx="1045801" cy="8187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72" name="Google Shape;263;p44"/>
          <p:cNvSpPr/>
          <p:nvPr/>
        </p:nvSpPr>
        <p:spPr>
          <a:xfrm>
            <a:off x="4894624" y="3782700"/>
            <a:ext cx="1045801" cy="8187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268;p45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75" name="Google Shape;269;p45" descr="Google Shape;269;p4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8" name="Google Shape;271;p45"/>
          <p:cNvGrpSpPr/>
          <p:nvPr/>
        </p:nvGrpSpPr>
        <p:grpSpPr>
          <a:xfrm>
            <a:off x="5092212" y="5693450"/>
            <a:ext cx="512101" cy="512101"/>
            <a:chOff x="0" y="0"/>
            <a:chExt cx="512099" cy="512099"/>
          </a:xfrm>
        </p:grpSpPr>
        <p:sp>
          <p:nvSpPr>
            <p:cNvPr id="476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77" name="4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4</a:t>
              </a:r>
            </a:p>
          </p:txBody>
        </p:sp>
      </p:grpSp>
      <p:pic>
        <p:nvPicPr>
          <p:cNvPr id="479" name="Google Shape;272;p45" descr="Google Shape;272;p45"/>
          <p:cNvPicPr>
            <a:picLocks noChangeAspect="1"/>
          </p:cNvPicPr>
          <p:nvPr/>
        </p:nvPicPr>
        <p:blipFill>
          <a:blip r:embed="rId3">
            <a:extLst/>
          </a:blip>
          <a:srcRect l="0" t="13207" r="0" b="10227"/>
          <a:stretch>
            <a:fillRect/>
          </a:stretch>
        </p:blipFill>
        <p:spPr>
          <a:xfrm>
            <a:off x="354599" y="1750127"/>
            <a:ext cx="8129322" cy="348860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80" name="Google Shape;273;p45"/>
          <p:cNvSpPr/>
          <p:nvPr/>
        </p:nvSpPr>
        <p:spPr>
          <a:xfrm flipV="1">
            <a:off x="7528449" y="4987525"/>
            <a:ext cx="481201" cy="528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3" name="Google Shape;274;p45"/>
          <p:cNvGrpSpPr/>
          <p:nvPr/>
        </p:nvGrpSpPr>
        <p:grpSpPr>
          <a:xfrm>
            <a:off x="5888175" y="5388249"/>
            <a:ext cx="2946601" cy="1021051"/>
            <a:chOff x="0" y="0"/>
            <a:chExt cx="2946599" cy="1021049"/>
          </a:xfrm>
        </p:grpSpPr>
        <p:sp>
          <p:nvSpPr>
            <p:cNvPr id="481" name="Rettangolo arrotondato"/>
            <p:cNvSpPr/>
            <p:nvPr/>
          </p:nvSpPr>
          <p:spPr>
            <a:xfrm>
              <a:off x="0" y="127574"/>
              <a:ext cx="2946600" cy="76590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82" name="Aggiungere 5 Aggiungi Audio dalla scheda Output"/>
            <p:cNvSpPr txBox="1"/>
            <p:nvPr/>
          </p:nvSpPr>
          <p:spPr>
            <a:xfrm>
              <a:off x="37387" y="0"/>
              <a:ext cx="2871826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Aggiungere </a:t>
              </a:r>
              <a:r>
                <a:rPr b="1"/>
                <a:t>5 Aggiungi Audio</a:t>
              </a:r>
              <a:r>
                <a:t> dalla scheda</a:t>
              </a:r>
              <a:r>
                <a:rPr b="1"/>
                <a:t> Output</a:t>
              </a:r>
            </a:p>
          </p:txBody>
        </p:sp>
      </p:grpSp>
      <p:sp>
        <p:nvSpPr>
          <p:cNvPr id="484" name="Google Shape;275;p45"/>
          <p:cNvSpPr/>
          <p:nvPr/>
        </p:nvSpPr>
        <p:spPr>
          <a:xfrm>
            <a:off x="7246149" y="1797249"/>
            <a:ext cx="7635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85" name="Google Shape;276;p45"/>
          <p:cNvSpPr/>
          <p:nvPr/>
        </p:nvSpPr>
        <p:spPr>
          <a:xfrm>
            <a:off x="7649974" y="2521874"/>
            <a:ext cx="7635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86" name="Google Shape;277;p45"/>
          <p:cNvSpPr/>
          <p:nvPr/>
        </p:nvSpPr>
        <p:spPr>
          <a:xfrm>
            <a:off x="7178150" y="3159299"/>
            <a:ext cx="6723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87" name="Google Shape;278;p45"/>
          <p:cNvSpPr/>
          <p:nvPr/>
        </p:nvSpPr>
        <p:spPr>
          <a:xfrm>
            <a:off x="7477924" y="3754699"/>
            <a:ext cx="7635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88" name="Google Shape;279;p45"/>
          <p:cNvSpPr/>
          <p:nvPr/>
        </p:nvSpPr>
        <p:spPr>
          <a:xfrm>
            <a:off x="7811699" y="4348950"/>
            <a:ext cx="6723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284;p46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/>
          <a:p>
            <a: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 Costruiamo! 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91" name="Google Shape;285;p46" descr="Google Shape;285;p4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Google Shape;286;p46"/>
          <p:cNvSpPr txBox="1"/>
          <p:nvPr/>
        </p:nvSpPr>
        <p:spPr>
          <a:xfrm>
            <a:off x="132149" y="612600"/>
            <a:ext cx="8000402" cy="100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Creiamo un sistema per rappresentare il suono di una tempesta</a:t>
            </a:r>
          </a:p>
        </p:txBody>
      </p:sp>
      <p:grpSp>
        <p:nvGrpSpPr>
          <p:cNvPr id="495" name="Google Shape;287;p46"/>
          <p:cNvGrpSpPr/>
          <p:nvPr/>
        </p:nvGrpSpPr>
        <p:grpSpPr>
          <a:xfrm>
            <a:off x="284538" y="1785149"/>
            <a:ext cx="512101" cy="512101"/>
            <a:chOff x="0" y="0"/>
            <a:chExt cx="512099" cy="512099"/>
          </a:xfrm>
        </p:grpSpPr>
        <p:sp>
          <p:nvSpPr>
            <p:cNvPr id="493" name="Cerchio"/>
            <p:cNvSpPr/>
            <p:nvPr/>
          </p:nvSpPr>
          <p:spPr>
            <a:xfrm>
              <a:off x="0" y="0"/>
              <a:ext cx="512100" cy="512100"/>
            </a:xfrm>
            <a:prstGeom prst="ellipse">
              <a:avLst/>
            </a:prstGeom>
            <a:solidFill>
              <a:srgbClr val="FFCC66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494" name="5"/>
            <p:cNvSpPr txBox="1"/>
            <p:nvPr/>
          </p:nvSpPr>
          <p:spPr>
            <a:xfrm>
              <a:off x="74995" y="56675"/>
              <a:ext cx="362110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5</a:t>
              </a:r>
            </a:p>
          </p:txBody>
        </p:sp>
      </p:grpSp>
      <p:pic>
        <p:nvPicPr>
          <p:cNvPr id="496" name="Google Shape;288;p46" descr="Google Shape;288;p46"/>
          <p:cNvPicPr>
            <a:picLocks noChangeAspect="1"/>
          </p:cNvPicPr>
          <p:nvPr/>
        </p:nvPicPr>
        <p:blipFill>
          <a:blip r:embed="rId3">
            <a:extLst/>
          </a:blip>
          <a:srcRect l="66348" t="13207" r="0" b="10227"/>
          <a:stretch>
            <a:fillRect/>
          </a:stretch>
        </p:blipFill>
        <p:spPr>
          <a:xfrm>
            <a:off x="1486772" y="3013699"/>
            <a:ext cx="2735701" cy="3488601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497" name="Google Shape;289;p46"/>
          <p:cNvSpPr/>
          <p:nvPr/>
        </p:nvSpPr>
        <p:spPr>
          <a:xfrm flipH="1">
            <a:off x="3818699" y="2898125"/>
            <a:ext cx="554401" cy="5196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8" name="Google Shape;291;p46"/>
          <p:cNvSpPr/>
          <p:nvPr/>
        </p:nvSpPr>
        <p:spPr>
          <a:xfrm>
            <a:off x="3055149" y="3092649"/>
            <a:ext cx="7635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499" name="Google Shape;292;p46"/>
          <p:cNvSpPr/>
          <p:nvPr/>
        </p:nvSpPr>
        <p:spPr>
          <a:xfrm>
            <a:off x="3458974" y="3817275"/>
            <a:ext cx="601801" cy="630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00" name="Google Shape;293;p46"/>
          <p:cNvSpPr/>
          <p:nvPr/>
        </p:nvSpPr>
        <p:spPr>
          <a:xfrm>
            <a:off x="2987150" y="4454700"/>
            <a:ext cx="6723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01" name="Google Shape;294;p46"/>
          <p:cNvSpPr/>
          <p:nvPr/>
        </p:nvSpPr>
        <p:spPr>
          <a:xfrm>
            <a:off x="3286924" y="5050099"/>
            <a:ext cx="7635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02" name="Google Shape;295;p46"/>
          <p:cNvSpPr/>
          <p:nvPr/>
        </p:nvSpPr>
        <p:spPr>
          <a:xfrm>
            <a:off x="3620699" y="5644350"/>
            <a:ext cx="601801" cy="6738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505" name="Google Shape;290;p46"/>
          <p:cNvGrpSpPr/>
          <p:nvPr/>
        </p:nvGrpSpPr>
        <p:grpSpPr>
          <a:xfrm>
            <a:off x="4373100" y="2527300"/>
            <a:ext cx="1601701" cy="741651"/>
            <a:chOff x="0" y="0"/>
            <a:chExt cx="1601700" cy="741649"/>
          </a:xfrm>
        </p:grpSpPr>
        <p:sp>
          <p:nvSpPr>
            <p:cNvPr id="503" name="Rettangolo arrotondato"/>
            <p:cNvSpPr/>
            <p:nvPr/>
          </p:nvSpPr>
          <p:spPr>
            <a:xfrm>
              <a:off x="0" y="20874"/>
              <a:ext cx="1601701" cy="6999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04" name="&quot;Pioggia (normale)"/>
            <p:cNvSpPr txBox="1"/>
            <p:nvPr/>
          </p:nvSpPr>
          <p:spPr>
            <a:xfrm>
              <a:off x="34165" y="0"/>
              <a:ext cx="1533370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"</a:t>
              </a:r>
              <a:r>
                <a:rPr b="1"/>
                <a:t>Pioggia</a:t>
              </a:r>
              <a:r>
                <a:t> (normale) </a:t>
              </a:r>
            </a:p>
          </p:txBody>
        </p:sp>
      </p:grpSp>
      <p:grpSp>
        <p:nvGrpSpPr>
          <p:cNvPr id="508" name="Google Shape;296;p46"/>
          <p:cNvGrpSpPr/>
          <p:nvPr/>
        </p:nvGrpSpPr>
        <p:grpSpPr>
          <a:xfrm>
            <a:off x="5121700" y="3456275"/>
            <a:ext cx="1601701" cy="741651"/>
            <a:chOff x="0" y="0"/>
            <a:chExt cx="1601700" cy="741649"/>
          </a:xfrm>
        </p:grpSpPr>
        <p:sp>
          <p:nvSpPr>
            <p:cNvPr id="506" name="Rettangolo arrotondato"/>
            <p:cNvSpPr/>
            <p:nvPr/>
          </p:nvSpPr>
          <p:spPr>
            <a:xfrm>
              <a:off x="0" y="20874"/>
              <a:ext cx="1601701" cy="6999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07" name="&quot;Pioggia (pesante)"/>
            <p:cNvSpPr txBox="1"/>
            <p:nvPr/>
          </p:nvSpPr>
          <p:spPr>
            <a:xfrm>
              <a:off x="34165" y="0"/>
              <a:ext cx="1533370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"</a:t>
              </a:r>
              <a:r>
                <a:rPr b="1"/>
                <a:t>Pioggia </a:t>
              </a:r>
              <a:r>
                <a:t>(pesante) </a:t>
              </a:r>
            </a:p>
          </p:txBody>
        </p:sp>
      </p:grpSp>
      <p:grpSp>
        <p:nvGrpSpPr>
          <p:cNvPr id="511" name="Google Shape;297;p46"/>
          <p:cNvGrpSpPr/>
          <p:nvPr/>
        </p:nvGrpSpPr>
        <p:grpSpPr>
          <a:xfrm>
            <a:off x="4746800" y="5838777"/>
            <a:ext cx="1601701" cy="923646"/>
            <a:chOff x="0" y="0"/>
            <a:chExt cx="1601700" cy="923645"/>
          </a:xfrm>
        </p:grpSpPr>
        <p:sp>
          <p:nvSpPr>
            <p:cNvPr id="509" name="Rettangolo arrotondato"/>
            <p:cNvSpPr/>
            <p:nvPr/>
          </p:nvSpPr>
          <p:spPr>
            <a:xfrm>
              <a:off x="0" y="168346"/>
              <a:ext cx="1601701" cy="586954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0" name="“Temporale"/>
            <p:cNvSpPr txBox="1"/>
            <p:nvPr/>
          </p:nvSpPr>
          <p:spPr>
            <a:xfrm>
              <a:off x="28652" y="0"/>
              <a:ext cx="1544396" cy="923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“</a:t>
              </a:r>
              <a:r>
                <a:rPr b="1"/>
                <a:t>Temporale</a:t>
              </a:r>
            </a:p>
          </p:txBody>
        </p:sp>
      </p:grpSp>
      <p:grpSp>
        <p:nvGrpSpPr>
          <p:cNvPr id="514" name="Google Shape;298;p46"/>
          <p:cNvGrpSpPr/>
          <p:nvPr/>
        </p:nvGrpSpPr>
        <p:grpSpPr>
          <a:xfrm>
            <a:off x="5251825" y="5196375"/>
            <a:ext cx="1601701" cy="741651"/>
            <a:chOff x="0" y="0"/>
            <a:chExt cx="1601700" cy="741649"/>
          </a:xfrm>
        </p:grpSpPr>
        <p:sp>
          <p:nvSpPr>
            <p:cNvPr id="512" name="Rettangolo arrotondato"/>
            <p:cNvSpPr/>
            <p:nvPr/>
          </p:nvSpPr>
          <p:spPr>
            <a:xfrm>
              <a:off x="0" y="20874"/>
              <a:ext cx="1601701" cy="6999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3" name="Vento…"/>
            <p:cNvSpPr txBox="1"/>
            <p:nvPr/>
          </p:nvSpPr>
          <p:spPr>
            <a:xfrm>
              <a:off x="34165" y="0"/>
              <a:ext cx="1533370" cy="741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Vento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(Uragano)''''. </a:t>
              </a:r>
            </a:p>
          </p:txBody>
        </p:sp>
      </p:grpSp>
      <p:grpSp>
        <p:nvGrpSpPr>
          <p:cNvPr id="517" name="Google Shape;299;p46"/>
          <p:cNvGrpSpPr/>
          <p:nvPr/>
        </p:nvGrpSpPr>
        <p:grpSpPr>
          <a:xfrm>
            <a:off x="4431200" y="4340799"/>
            <a:ext cx="1601701" cy="830551"/>
            <a:chOff x="0" y="0"/>
            <a:chExt cx="1601700" cy="830549"/>
          </a:xfrm>
        </p:grpSpPr>
        <p:sp>
          <p:nvSpPr>
            <p:cNvPr id="515" name="Rettangolo arrotondato"/>
            <p:cNvSpPr/>
            <p:nvPr/>
          </p:nvSpPr>
          <p:spPr>
            <a:xfrm>
              <a:off x="0" y="65324"/>
              <a:ext cx="1601701" cy="6999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6" name="Vento…"/>
            <p:cNvSpPr txBox="1"/>
            <p:nvPr/>
          </p:nvSpPr>
          <p:spPr>
            <a:xfrm>
              <a:off x="34165" y="0"/>
              <a:ext cx="1533370" cy="83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Vento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(Normale)</a:t>
              </a:r>
              <a:r>
                <a:rPr sz="2400"/>
                <a:t>''.</a:t>
              </a:r>
            </a:p>
          </p:txBody>
        </p:sp>
      </p:grpSp>
      <p:grpSp>
        <p:nvGrpSpPr>
          <p:cNvPr id="520" name="Google Shape;300;p46"/>
          <p:cNvGrpSpPr/>
          <p:nvPr/>
        </p:nvGrpSpPr>
        <p:grpSpPr>
          <a:xfrm>
            <a:off x="1182813" y="1755974"/>
            <a:ext cx="2866288" cy="1021051"/>
            <a:chOff x="0" y="0"/>
            <a:chExt cx="2866286" cy="1021049"/>
          </a:xfrm>
        </p:grpSpPr>
        <p:sp>
          <p:nvSpPr>
            <p:cNvPr id="518" name="Forma"/>
            <p:cNvSpPr/>
            <p:nvPr/>
          </p:nvSpPr>
          <p:spPr>
            <a:xfrm>
              <a:off x="0" y="29175"/>
              <a:ext cx="2866287" cy="96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345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345" y="21600"/>
                  </a:lnTo>
                  <a:lnTo>
                    <a:pt x="2345" y="18000"/>
                  </a:lnTo>
                  <a:lnTo>
                    <a:pt x="0" y="21146"/>
                  </a:lnTo>
                  <a:lnTo>
                    <a:pt x="2345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19" name="Nelle impostazioni dei lettori audio, impostate su ...."/>
            <p:cNvSpPr txBox="1"/>
            <p:nvPr/>
          </p:nvSpPr>
          <p:spPr>
            <a:xfrm>
              <a:off x="311186" y="0"/>
              <a:ext cx="2555101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Nelle impostazioni dei </a:t>
              </a:r>
              <a:r>
                <a:rPr b="1"/>
                <a:t>lettori audio</a:t>
              </a:r>
              <a:r>
                <a:t>, impostate su ....</a:t>
              </a:r>
            </a:p>
          </p:txBody>
        </p:sp>
      </p:grpSp>
      <p:pic>
        <p:nvPicPr>
          <p:cNvPr id="521" name="Google Shape;301;p46" descr="Google Shape;301;p4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120025" y="2338646"/>
            <a:ext cx="1225843" cy="962626"/>
          </a:xfrm>
          <a:prstGeom prst="rect">
            <a:avLst/>
          </a:prstGeom>
          <a:ln w="12700">
            <a:miter lim="400000"/>
          </a:ln>
        </p:spPr>
      </p:pic>
      <p:sp>
        <p:nvSpPr>
          <p:cNvPr id="530" name="Google Shape;302;p46"/>
          <p:cNvSpPr/>
          <p:nvPr/>
        </p:nvSpPr>
        <p:spPr>
          <a:xfrm>
            <a:off x="4070162" y="3941564"/>
            <a:ext cx="1042014" cy="147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28575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23" name="Google Shape;303;p46"/>
          <p:cNvSpPr/>
          <p:nvPr/>
        </p:nvSpPr>
        <p:spPr>
          <a:xfrm flipH="1">
            <a:off x="3679699" y="4756074"/>
            <a:ext cx="751501" cy="348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4" name="Google Shape;304;p46"/>
          <p:cNvSpPr/>
          <p:nvPr/>
        </p:nvSpPr>
        <p:spPr>
          <a:xfrm flipH="1" flipV="1">
            <a:off x="4050324" y="5373099"/>
            <a:ext cx="1201501" cy="1941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5" name="Google Shape;305;p46"/>
          <p:cNvSpPr/>
          <p:nvPr/>
        </p:nvSpPr>
        <p:spPr>
          <a:xfrm flipH="1" flipV="1">
            <a:off x="4192399" y="6086700"/>
            <a:ext cx="554401" cy="2139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" name="Google Shape;306;p46"/>
          <p:cNvGrpSpPr/>
          <p:nvPr/>
        </p:nvGrpSpPr>
        <p:grpSpPr>
          <a:xfrm>
            <a:off x="6845924" y="2438849"/>
            <a:ext cx="1445101" cy="1156077"/>
            <a:chOff x="0" y="0"/>
            <a:chExt cx="1445100" cy="1156076"/>
          </a:xfrm>
        </p:grpSpPr>
        <p:sp>
          <p:nvSpPr>
            <p:cNvPr id="526" name="Forma"/>
            <p:cNvSpPr/>
            <p:nvPr/>
          </p:nvSpPr>
          <p:spPr>
            <a:xfrm>
              <a:off x="0" y="0"/>
              <a:ext cx="1445101" cy="115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5566"/>
                  </a:lnTo>
                  <a:lnTo>
                    <a:pt x="18000" y="15566"/>
                  </a:lnTo>
                  <a:lnTo>
                    <a:pt x="18751" y="21600"/>
                  </a:lnTo>
                  <a:lnTo>
                    <a:pt x="12600" y="15566"/>
                  </a:lnTo>
                  <a:lnTo>
                    <a:pt x="0" y="15566"/>
                  </a:lnTo>
                  <a:lnTo>
                    <a:pt x="0" y="908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27" name="Prova il tuo sistema!"/>
            <p:cNvSpPr txBox="1"/>
            <p:nvPr/>
          </p:nvSpPr>
          <p:spPr>
            <a:xfrm>
              <a:off x="0" y="45725"/>
              <a:ext cx="1445101" cy="741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Prova il tuo sistema!</a:t>
              </a:r>
            </a:p>
          </p:txBody>
        </p:sp>
      </p:grpSp>
      <p:pic>
        <p:nvPicPr>
          <p:cNvPr id="529" name="Google Shape;307;p46" descr="Google Shape;307;p4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61170" y="3343950"/>
            <a:ext cx="1060906" cy="833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312;p47"/>
          <p:cNvGrpSpPr/>
          <p:nvPr/>
        </p:nvGrpSpPr>
        <p:grpSpPr>
          <a:xfrm>
            <a:off x="233949" y="785725"/>
            <a:ext cx="4311136" cy="1200900"/>
            <a:chOff x="0" y="0"/>
            <a:chExt cx="4311134" cy="1200899"/>
          </a:xfrm>
        </p:grpSpPr>
        <p:sp>
          <p:nvSpPr>
            <p:cNvPr id="532" name="Forma"/>
            <p:cNvSpPr/>
            <p:nvPr/>
          </p:nvSpPr>
          <p:spPr>
            <a:xfrm>
              <a:off x="0" y="0"/>
              <a:ext cx="4311135" cy="1200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308" y="0"/>
                  </a:lnTo>
                  <a:lnTo>
                    <a:pt x="18308" y="12600"/>
                  </a:lnTo>
                  <a:lnTo>
                    <a:pt x="21600" y="11269"/>
                  </a:lnTo>
                  <a:lnTo>
                    <a:pt x="18308" y="18000"/>
                  </a:lnTo>
                  <a:lnTo>
                    <a:pt x="18308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22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3" name="Come faccio a far si che i suoni non partano tutti insieme?"/>
            <p:cNvSpPr txBox="1"/>
            <p:nvPr/>
          </p:nvSpPr>
          <p:spPr>
            <a:xfrm>
              <a:off x="0" y="13724"/>
              <a:ext cx="3654000" cy="1173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defRPr b="1" sz="22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Come faccio a far si che i suoni non partano tutti insieme? </a:t>
              </a:r>
            </a:p>
          </p:txBody>
        </p:sp>
      </p:grpSp>
      <p:pic>
        <p:nvPicPr>
          <p:cNvPr id="535" name="Google Shape;313;p47" descr="Google Shape;313;p4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39174" y="684574"/>
            <a:ext cx="1713231" cy="1345351"/>
          </a:xfrm>
          <a:prstGeom prst="rect">
            <a:avLst/>
          </a:prstGeom>
          <a:ln w="12700">
            <a:miter lim="400000"/>
          </a:ln>
        </p:spPr>
      </p:pic>
      <p:sp>
        <p:nvSpPr>
          <p:cNvPr id="536" name="Google Shape;314;p47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Debug It! </a:t>
            </a:r>
          </a:p>
        </p:txBody>
      </p:sp>
      <p:pic>
        <p:nvPicPr>
          <p:cNvPr id="537" name="Google Shape;315;p47" descr="Google Shape;315;p4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0" name="Google Shape;316;p47"/>
          <p:cNvGrpSpPr/>
          <p:nvPr/>
        </p:nvGrpSpPr>
        <p:grpSpPr>
          <a:xfrm>
            <a:off x="333466" y="2286991"/>
            <a:ext cx="3877518" cy="1083509"/>
            <a:chOff x="0" y="0"/>
            <a:chExt cx="3877517" cy="1083508"/>
          </a:xfrm>
        </p:grpSpPr>
        <p:sp>
          <p:nvSpPr>
            <p:cNvPr id="538" name="Rettangolo arrotondato"/>
            <p:cNvSpPr/>
            <p:nvPr/>
          </p:nvSpPr>
          <p:spPr>
            <a:xfrm>
              <a:off x="0" y="149863"/>
              <a:ext cx="3877518" cy="783782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39" name="Impostare i valori &quot;veri&quot; dei blocchi di Soglia come segue:"/>
            <p:cNvSpPr txBox="1"/>
            <p:nvPr/>
          </p:nvSpPr>
          <p:spPr>
            <a:xfrm>
              <a:off x="38260" y="0"/>
              <a:ext cx="3800996" cy="1083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Impostare i valori "veri" dei blocchi di</a:t>
              </a:r>
              <a:r>
                <a:rPr b="1"/>
                <a:t> Soglia </a:t>
              </a:r>
              <a:r>
                <a:t>come segue:</a:t>
              </a:r>
            </a:p>
          </p:txBody>
        </p:sp>
      </p:grpSp>
      <p:grpSp>
        <p:nvGrpSpPr>
          <p:cNvPr id="543" name="Google Shape;317;p47"/>
          <p:cNvGrpSpPr/>
          <p:nvPr/>
        </p:nvGrpSpPr>
        <p:grpSpPr>
          <a:xfrm>
            <a:off x="2872250" y="3362574"/>
            <a:ext cx="1256401" cy="462301"/>
            <a:chOff x="0" y="0"/>
            <a:chExt cx="1256399" cy="462299"/>
          </a:xfrm>
        </p:grpSpPr>
        <p:sp>
          <p:nvSpPr>
            <p:cNvPr id="541" name="Rettangolo arrotondato"/>
            <p:cNvSpPr/>
            <p:nvPr/>
          </p:nvSpPr>
          <p:spPr>
            <a:xfrm>
              <a:off x="0" y="0"/>
              <a:ext cx="1256400" cy="4623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2" name="‘10–100’"/>
            <p:cNvSpPr txBox="1"/>
            <p:nvPr/>
          </p:nvSpPr>
          <p:spPr>
            <a:xfrm>
              <a:off x="22568" y="24"/>
              <a:ext cx="121126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‘10–100’ </a:t>
              </a:r>
            </a:p>
          </p:txBody>
        </p:sp>
      </p:grpSp>
      <p:grpSp>
        <p:nvGrpSpPr>
          <p:cNvPr id="546" name="Google Shape;318;p47"/>
          <p:cNvGrpSpPr/>
          <p:nvPr/>
        </p:nvGrpSpPr>
        <p:grpSpPr>
          <a:xfrm>
            <a:off x="2850000" y="3964899"/>
            <a:ext cx="1278601" cy="462301"/>
            <a:chOff x="0" y="0"/>
            <a:chExt cx="1278599" cy="462299"/>
          </a:xfrm>
        </p:grpSpPr>
        <p:sp>
          <p:nvSpPr>
            <p:cNvPr id="544" name="Rettangolo arrotondato"/>
            <p:cNvSpPr/>
            <p:nvPr/>
          </p:nvSpPr>
          <p:spPr>
            <a:xfrm>
              <a:off x="0" y="0"/>
              <a:ext cx="1278600" cy="4623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5" name="‘20–100’"/>
            <p:cNvSpPr txBox="1"/>
            <p:nvPr/>
          </p:nvSpPr>
          <p:spPr>
            <a:xfrm>
              <a:off x="22568" y="24"/>
              <a:ext cx="123346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‘20–100’ </a:t>
              </a:r>
            </a:p>
          </p:txBody>
        </p:sp>
      </p:grpSp>
      <p:grpSp>
        <p:nvGrpSpPr>
          <p:cNvPr id="549" name="Google Shape;319;p47"/>
          <p:cNvGrpSpPr/>
          <p:nvPr/>
        </p:nvGrpSpPr>
        <p:grpSpPr>
          <a:xfrm>
            <a:off x="2850000" y="4567225"/>
            <a:ext cx="1278601" cy="462301"/>
            <a:chOff x="0" y="0"/>
            <a:chExt cx="1278599" cy="462299"/>
          </a:xfrm>
        </p:grpSpPr>
        <p:sp>
          <p:nvSpPr>
            <p:cNvPr id="547" name="Rettangolo arrotondato"/>
            <p:cNvSpPr/>
            <p:nvPr/>
          </p:nvSpPr>
          <p:spPr>
            <a:xfrm>
              <a:off x="0" y="0"/>
              <a:ext cx="1278600" cy="462300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48" name="‘30–100’"/>
            <p:cNvSpPr txBox="1"/>
            <p:nvPr/>
          </p:nvSpPr>
          <p:spPr>
            <a:xfrm>
              <a:off x="22568" y="24"/>
              <a:ext cx="1233464" cy="462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‘30–100’ </a:t>
              </a:r>
            </a:p>
          </p:txBody>
        </p:sp>
      </p:grpSp>
      <p:grpSp>
        <p:nvGrpSpPr>
          <p:cNvPr id="552" name="Google Shape;320;p47"/>
          <p:cNvGrpSpPr/>
          <p:nvPr/>
        </p:nvGrpSpPr>
        <p:grpSpPr>
          <a:xfrm>
            <a:off x="2850000" y="5140624"/>
            <a:ext cx="1278601" cy="462251"/>
            <a:chOff x="0" y="0"/>
            <a:chExt cx="1278599" cy="462249"/>
          </a:xfrm>
        </p:grpSpPr>
        <p:sp>
          <p:nvSpPr>
            <p:cNvPr id="550" name="Rettangolo arrotondato"/>
            <p:cNvSpPr/>
            <p:nvPr/>
          </p:nvSpPr>
          <p:spPr>
            <a:xfrm>
              <a:off x="0" y="28925"/>
              <a:ext cx="1278600" cy="4044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1" name="‘40–100’"/>
            <p:cNvSpPr txBox="1"/>
            <p:nvPr/>
          </p:nvSpPr>
          <p:spPr>
            <a:xfrm>
              <a:off x="19741" y="0"/>
              <a:ext cx="1239118" cy="46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‘40–100’ </a:t>
              </a:r>
            </a:p>
          </p:txBody>
        </p:sp>
      </p:grpSp>
      <p:grpSp>
        <p:nvGrpSpPr>
          <p:cNvPr id="555" name="Google Shape;321;p47"/>
          <p:cNvGrpSpPr/>
          <p:nvPr/>
        </p:nvGrpSpPr>
        <p:grpSpPr>
          <a:xfrm>
            <a:off x="2872250" y="5685049"/>
            <a:ext cx="1278601" cy="462251"/>
            <a:chOff x="0" y="0"/>
            <a:chExt cx="1278599" cy="462249"/>
          </a:xfrm>
        </p:grpSpPr>
        <p:sp>
          <p:nvSpPr>
            <p:cNvPr id="553" name="Rettangolo arrotondato"/>
            <p:cNvSpPr/>
            <p:nvPr/>
          </p:nvSpPr>
          <p:spPr>
            <a:xfrm>
              <a:off x="0" y="28925"/>
              <a:ext cx="1278600" cy="4044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24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54" name="‘50–100’"/>
            <p:cNvSpPr txBox="1"/>
            <p:nvPr/>
          </p:nvSpPr>
          <p:spPr>
            <a:xfrm>
              <a:off x="19741" y="0"/>
              <a:ext cx="1239118" cy="46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 ‘50–100’ </a:t>
              </a:r>
            </a:p>
          </p:txBody>
        </p:sp>
      </p:grpSp>
      <p:pic>
        <p:nvPicPr>
          <p:cNvPr id="556" name="Google Shape;322;p47" descr="Google Shape;322;p47"/>
          <p:cNvPicPr>
            <a:picLocks noChangeAspect="1"/>
          </p:cNvPicPr>
          <p:nvPr/>
        </p:nvPicPr>
        <p:blipFill>
          <a:blip r:embed="rId4">
            <a:extLst/>
          </a:blip>
          <a:srcRect l="17154" t="11880" r="63224" b="29510"/>
          <a:stretch>
            <a:fillRect/>
          </a:stretch>
        </p:blipFill>
        <p:spPr>
          <a:xfrm>
            <a:off x="4886474" y="2797174"/>
            <a:ext cx="3562800" cy="3420852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557" name="Google Shape;323;p47"/>
          <p:cNvSpPr/>
          <p:nvPr/>
        </p:nvSpPr>
        <p:spPr>
          <a:xfrm>
            <a:off x="5333250" y="2897450"/>
            <a:ext cx="8949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58" name="Google Shape;324;p47"/>
          <p:cNvSpPr/>
          <p:nvPr/>
        </p:nvSpPr>
        <p:spPr>
          <a:xfrm>
            <a:off x="5333250" y="3541024"/>
            <a:ext cx="834301" cy="630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59" name="Google Shape;325;p47"/>
          <p:cNvSpPr/>
          <p:nvPr/>
        </p:nvSpPr>
        <p:spPr>
          <a:xfrm>
            <a:off x="5368649" y="4181087"/>
            <a:ext cx="7635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60" name="Google Shape;326;p47"/>
          <p:cNvSpPr/>
          <p:nvPr/>
        </p:nvSpPr>
        <p:spPr>
          <a:xfrm>
            <a:off x="5255600" y="4787700"/>
            <a:ext cx="7995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61" name="Google Shape;327;p47"/>
          <p:cNvSpPr/>
          <p:nvPr/>
        </p:nvSpPr>
        <p:spPr>
          <a:xfrm>
            <a:off x="5273599" y="5464750"/>
            <a:ext cx="763501" cy="606601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562" name="Google Shape;328;p47"/>
          <p:cNvSpPr/>
          <p:nvPr/>
        </p:nvSpPr>
        <p:spPr>
          <a:xfrm flipV="1">
            <a:off x="4128449" y="3200749"/>
            <a:ext cx="1204801" cy="3945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3" name="Google Shape;329;p47"/>
          <p:cNvSpPr/>
          <p:nvPr/>
        </p:nvSpPr>
        <p:spPr>
          <a:xfrm flipV="1">
            <a:off x="4128449" y="3824875"/>
            <a:ext cx="1204801" cy="3945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4" name="Google Shape;330;p47"/>
          <p:cNvSpPr/>
          <p:nvPr/>
        </p:nvSpPr>
        <p:spPr>
          <a:xfrm flipV="1">
            <a:off x="4150850" y="4427199"/>
            <a:ext cx="1204801" cy="3945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5" name="Google Shape;331;p47"/>
          <p:cNvSpPr/>
          <p:nvPr/>
        </p:nvSpPr>
        <p:spPr>
          <a:xfrm flipV="1">
            <a:off x="4128599" y="5029449"/>
            <a:ext cx="1127101" cy="3423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6" name="Google Shape;332;p47"/>
          <p:cNvSpPr/>
          <p:nvPr/>
        </p:nvSpPr>
        <p:spPr>
          <a:xfrm flipV="1">
            <a:off x="4150700" y="5768049"/>
            <a:ext cx="1122901" cy="1491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7" name="Google Shape;333;p47" descr="Google Shape;333;p47"/>
          <p:cNvPicPr>
            <a:picLocks noChangeAspect="1"/>
          </p:cNvPicPr>
          <p:nvPr/>
        </p:nvPicPr>
        <p:blipFill>
          <a:blip r:embed="rId5">
            <a:extLst/>
          </a:blip>
          <a:srcRect l="12380" t="0" r="68883" b="31455"/>
          <a:stretch>
            <a:fillRect/>
          </a:stretch>
        </p:blipFill>
        <p:spPr>
          <a:xfrm>
            <a:off x="531698" y="3517224"/>
            <a:ext cx="2141900" cy="2518717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338;p48" descr="Google Shape;338;p48"/>
          <p:cNvPicPr>
            <a:picLocks noChangeAspect="1"/>
          </p:cNvPicPr>
          <p:nvPr/>
        </p:nvPicPr>
        <p:blipFill>
          <a:blip r:embed="rId2">
            <a:extLst/>
          </a:blip>
          <a:srcRect l="8215" t="10695" r="9708" b="32411"/>
          <a:stretch>
            <a:fillRect/>
          </a:stretch>
        </p:blipFill>
        <p:spPr>
          <a:xfrm>
            <a:off x="1208724" y="2167288"/>
            <a:ext cx="6474528" cy="3365899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grpSp>
        <p:nvGrpSpPr>
          <p:cNvPr id="572" name="Google Shape;339;p48"/>
          <p:cNvGrpSpPr/>
          <p:nvPr/>
        </p:nvGrpSpPr>
        <p:grpSpPr>
          <a:xfrm>
            <a:off x="714949" y="5034950"/>
            <a:ext cx="3012906" cy="1343101"/>
            <a:chOff x="0" y="0"/>
            <a:chExt cx="3012904" cy="1343099"/>
          </a:xfrm>
        </p:grpSpPr>
        <p:sp>
          <p:nvSpPr>
            <p:cNvPr id="570" name="Forma"/>
            <p:cNvSpPr/>
            <p:nvPr/>
          </p:nvSpPr>
          <p:spPr>
            <a:xfrm>
              <a:off x="0" y="0"/>
              <a:ext cx="3012905" cy="1343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912" y="0"/>
                  </a:lnTo>
                  <a:lnTo>
                    <a:pt x="18912" y="12600"/>
                  </a:lnTo>
                  <a:lnTo>
                    <a:pt x="21600" y="20450"/>
                  </a:lnTo>
                  <a:lnTo>
                    <a:pt x="18912" y="18000"/>
                  </a:lnTo>
                  <a:lnTo>
                    <a:pt x="18912" y="21600"/>
                  </a:lnTo>
                  <a:lnTo>
                    <a:pt x="0" y="21600"/>
                  </a:lnTo>
                  <a:lnTo>
                    <a:pt x="0" y="12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1" name="Perché è importante che il LED RGB lampeggi prima della tempesta?"/>
            <p:cNvSpPr txBox="1"/>
            <p:nvPr/>
          </p:nvSpPr>
          <p:spPr>
            <a:xfrm>
              <a:off x="0" y="21325"/>
              <a:ext cx="2637901" cy="1300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Perché è importante che il </a:t>
              </a:r>
              <a:r>
                <a:rPr b="1"/>
                <a:t>LED RGB</a:t>
              </a:r>
              <a:r>
                <a:t> lampeggi prima della tempesta?</a:t>
              </a:r>
            </a:p>
          </p:txBody>
        </p:sp>
      </p:grpSp>
      <p:pic>
        <p:nvPicPr>
          <p:cNvPr id="573" name="Google Shape;340;p48" descr="Google Shape;340;p4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2774" y="5761249"/>
            <a:ext cx="1396626" cy="1096751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Google Shape;342;p48"/>
          <p:cNvSpPr/>
          <p:nvPr/>
        </p:nvSpPr>
        <p:spPr>
          <a:xfrm>
            <a:off x="4643599" y="2226399"/>
            <a:ext cx="1082701" cy="18120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7" name="Google Shape;343;p48"/>
          <p:cNvGrpSpPr/>
          <p:nvPr/>
        </p:nvGrpSpPr>
        <p:grpSpPr>
          <a:xfrm>
            <a:off x="1576100" y="1715875"/>
            <a:ext cx="3067500" cy="1021051"/>
            <a:chOff x="0" y="0"/>
            <a:chExt cx="3067499" cy="1021049"/>
          </a:xfrm>
        </p:grpSpPr>
        <p:sp>
          <p:nvSpPr>
            <p:cNvPr id="575" name="Rettangolo arrotondato"/>
            <p:cNvSpPr/>
            <p:nvPr/>
          </p:nvSpPr>
          <p:spPr>
            <a:xfrm>
              <a:off x="0" y="70875"/>
              <a:ext cx="3067500" cy="879301"/>
            </a:xfrm>
            <a:prstGeom prst="roundRect">
              <a:avLst>
                <a:gd name="adj" fmla="val 16667"/>
              </a:avLst>
            </a:prstGeom>
            <a:solidFill>
              <a:srgbClr val="08D0C4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6" name="Accendere e associare un…"/>
            <p:cNvSpPr txBox="1"/>
            <p:nvPr/>
          </p:nvSpPr>
          <p:spPr>
            <a:xfrm>
              <a:off x="42923" y="0"/>
              <a:ext cx="2981654" cy="102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Accendere e associare un </a:t>
              </a:r>
            </a:p>
            <a:p>
              <a:pPr algn="ctr">
                <a:defRPr b="1"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LED RGB</a:t>
              </a:r>
              <a:r>
                <a:rPr b="0"/>
                <a:t>. </a:t>
              </a:r>
            </a:p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Connetterlo all'</a:t>
              </a:r>
              <a:r>
                <a:rPr b="1"/>
                <a:t>intervallo.</a:t>
              </a:r>
            </a:p>
          </p:txBody>
        </p:sp>
      </p:grpSp>
      <p:grpSp>
        <p:nvGrpSpPr>
          <p:cNvPr id="580" name="Google Shape;344;p48"/>
          <p:cNvGrpSpPr/>
          <p:nvPr/>
        </p:nvGrpSpPr>
        <p:grpSpPr>
          <a:xfrm>
            <a:off x="4654211" y="5535824"/>
            <a:ext cx="3561390" cy="1393518"/>
            <a:chOff x="0" y="0"/>
            <a:chExt cx="3561388" cy="1393517"/>
          </a:xfrm>
        </p:grpSpPr>
        <p:sp>
          <p:nvSpPr>
            <p:cNvPr id="578" name="Forma"/>
            <p:cNvSpPr/>
            <p:nvPr/>
          </p:nvSpPr>
          <p:spPr>
            <a:xfrm>
              <a:off x="0" y="173245"/>
              <a:ext cx="3561389" cy="1047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715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715" y="21600"/>
                  </a:lnTo>
                  <a:lnTo>
                    <a:pt x="2715" y="9000"/>
                  </a:lnTo>
                  <a:lnTo>
                    <a:pt x="0" y="9966"/>
                  </a:lnTo>
                  <a:lnTo>
                    <a:pt x="2715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79" name="Ascoltando i suoni della tempesta potresti anche fare un disegno della tempesta!"/>
            <p:cNvSpPr txBox="1"/>
            <p:nvPr/>
          </p:nvSpPr>
          <p:spPr>
            <a:xfrm>
              <a:off x="447633" y="0"/>
              <a:ext cx="3113756" cy="13935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noAutofit/>
            </a:bodyPr>
            <a:lstStyle>
              <a:lvl1pPr algn="ctr"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Ascoltando i suoni della tempesta potresti anche fare un disegno della tempesta!</a:t>
              </a:r>
            </a:p>
          </p:txBody>
        </p:sp>
      </p:grpSp>
      <p:sp>
        <p:nvSpPr>
          <p:cNvPr id="581" name="Google Shape;345;p48"/>
          <p:cNvSpPr txBox="1"/>
          <p:nvPr/>
        </p:nvSpPr>
        <p:spPr>
          <a:xfrm>
            <a:off x="6720850" y="-8425"/>
            <a:ext cx="2423101" cy="56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Sfida </a:t>
            </a:r>
          </a:p>
        </p:txBody>
      </p:sp>
      <p:pic>
        <p:nvPicPr>
          <p:cNvPr id="582" name="Google Shape;346;p48" descr="Google Shape;346;p4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83" name="Google Shape;347;p48"/>
          <p:cNvSpPr txBox="1"/>
          <p:nvPr/>
        </p:nvSpPr>
        <p:spPr>
          <a:xfrm>
            <a:off x="104850" y="679525"/>
            <a:ext cx="7989300" cy="100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Creare un lampo di fulmine utilizzando un LED RGB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352;p49" descr="Google Shape;352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3450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6" name="Google Shape;353;p49" descr="Google Shape;353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91037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7" name="Google Shape;354;p49" descr="Google Shape;354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8644" y="2144888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8" name="Google Shape;355;p49" descr="Google Shape;355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3699" y="2144900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9" name="Google Shape;356;p49" descr="Google Shape;356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9824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90" name="Google Shape;357;p49" descr="Google Shape;357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9881" y="2098625"/>
            <a:ext cx="619126" cy="5619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93" name="Google Shape;358;p49"/>
          <p:cNvGrpSpPr/>
          <p:nvPr/>
        </p:nvGrpSpPr>
        <p:grpSpPr>
          <a:xfrm>
            <a:off x="381600" y="2852649"/>
            <a:ext cx="2409001" cy="2499001"/>
            <a:chOff x="0" y="0"/>
            <a:chExt cx="2409000" cy="2498999"/>
          </a:xfrm>
        </p:grpSpPr>
        <p:sp>
          <p:nvSpPr>
            <p:cNvPr id="591" name="Rettangolo arrotondato"/>
            <p:cNvSpPr/>
            <p:nvPr/>
          </p:nvSpPr>
          <p:spPr>
            <a:xfrm>
              <a:off x="0" y="0"/>
              <a:ext cx="2409001" cy="249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92" name="Sperimentare con il LED RGB. Si può creare un ciclo di luce con diversi colori?"/>
            <p:cNvSpPr txBox="1"/>
            <p:nvPr/>
          </p:nvSpPr>
          <p:spPr>
            <a:xfrm>
              <a:off x="117598" y="459574"/>
              <a:ext cx="2173804" cy="1579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Sperimentare con il </a:t>
              </a:r>
              <a:r>
                <a:rPr b="1"/>
                <a:t>LED RGB</a:t>
              </a:r>
              <a:r>
                <a:t>. Si può creare un ciclo di luce con diversi colori?</a:t>
              </a:r>
            </a:p>
          </p:txBody>
        </p:sp>
      </p:grpSp>
      <p:grpSp>
        <p:nvGrpSpPr>
          <p:cNvPr id="596" name="Google Shape;359;p49"/>
          <p:cNvGrpSpPr/>
          <p:nvPr/>
        </p:nvGrpSpPr>
        <p:grpSpPr>
          <a:xfrm>
            <a:off x="5895449" y="2878475"/>
            <a:ext cx="2753101" cy="2499001"/>
            <a:chOff x="0" y="0"/>
            <a:chExt cx="2753099" cy="2498999"/>
          </a:xfrm>
        </p:grpSpPr>
        <p:sp>
          <p:nvSpPr>
            <p:cNvPr id="594" name="Rettangolo arrotondato"/>
            <p:cNvSpPr/>
            <p:nvPr/>
          </p:nvSpPr>
          <p:spPr>
            <a:xfrm>
              <a:off x="0" y="0"/>
              <a:ext cx="2753100" cy="249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95" name="Sperimentare con un secondo LED RGB al sistema. Riesci a farlo lampeggiare di un colore diverso per rappresentare la fine della tempesta?"/>
            <p:cNvSpPr txBox="1"/>
            <p:nvPr/>
          </p:nvSpPr>
          <p:spPr>
            <a:xfrm>
              <a:off x="121991" y="180175"/>
              <a:ext cx="2509118" cy="2138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Sperimentare con un secondo </a:t>
              </a:r>
              <a:r>
                <a:rPr b="1"/>
                <a:t>LED RGB</a:t>
              </a:r>
              <a:r>
                <a:t> al sistema. Riesci a farlo lampeggiare di un colore diverso per rappresentare la fine della tempesta?</a:t>
              </a:r>
            </a:p>
          </p:txBody>
        </p:sp>
      </p:grpSp>
      <p:grpSp>
        <p:nvGrpSpPr>
          <p:cNvPr id="599" name="Google Shape;360;p49"/>
          <p:cNvGrpSpPr/>
          <p:nvPr/>
        </p:nvGrpSpPr>
        <p:grpSpPr>
          <a:xfrm>
            <a:off x="3054824" y="2878475"/>
            <a:ext cx="2576401" cy="2499001"/>
            <a:chOff x="0" y="0"/>
            <a:chExt cx="2576399" cy="2498999"/>
          </a:xfrm>
        </p:grpSpPr>
        <p:sp>
          <p:nvSpPr>
            <p:cNvPr id="597" name="Rettangolo arrotondato"/>
            <p:cNvSpPr/>
            <p:nvPr/>
          </p:nvSpPr>
          <p:spPr>
            <a:xfrm>
              <a:off x="0" y="0"/>
              <a:ext cx="2576400" cy="249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598" name="Sperimentare le impostazioni dei blocchi Contatore e Intervallo. Puoi far durare di più la tempesta?"/>
            <p:cNvSpPr txBox="1"/>
            <p:nvPr/>
          </p:nvSpPr>
          <p:spPr>
            <a:xfrm>
              <a:off x="121991" y="319874"/>
              <a:ext cx="2332418" cy="1859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Sperimentare le impostazioni dei blocchi</a:t>
              </a:r>
              <a:r>
                <a:rPr b="1"/>
                <a:t> Contatore </a:t>
              </a:r>
              <a:r>
                <a:t>e </a:t>
              </a:r>
              <a:r>
                <a:rPr b="1"/>
                <a:t>Intervallo</a:t>
              </a:r>
              <a:r>
                <a:t>. Puoi far durare di più la tempesta?</a:t>
              </a:r>
            </a:p>
          </p:txBody>
        </p:sp>
      </p:grpSp>
      <p:sp>
        <p:nvSpPr>
          <p:cNvPr id="600" name="Google Shape;361;p49"/>
          <p:cNvSpPr txBox="1"/>
          <p:nvPr/>
        </p:nvSpPr>
        <p:spPr>
          <a:xfrm>
            <a:off x="4544886" y="207474"/>
            <a:ext cx="4954564" cy="56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 algn="ctr">
              <a:defRPr b="1" sz="2500">
                <a:solidFill>
                  <a:srgbClr val="08D0C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Sfide al peperoncino </a:t>
            </a:r>
          </a:p>
        </p:txBody>
      </p:sp>
      <p:pic>
        <p:nvPicPr>
          <p:cNvPr id="601" name="Google Shape;362;p49" descr="Google Shape;362;p4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602" name="Google Shape;363;p49"/>
          <p:cNvSpPr txBox="1"/>
          <p:nvPr/>
        </p:nvSpPr>
        <p:spPr>
          <a:xfrm>
            <a:off x="-3251" y="688924"/>
            <a:ext cx="6765602" cy="640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 Scegli una sfida di estensione!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368;p50"/>
          <p:cNvSpPr/>
          <p:nvPr/>
        </p:nvSpPr>
        <p:spPr>
          <a:xfrm>
            <a:off x="1455949" y="3826550"/>
            <a:ext cx="3517733" cy="2151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8436" y="0"/>
                </a:lnTo>
                <a:lnTo>
                  <a:pt x="18436" y="3600"/>
                </a:lnTo>
                <a:lnTo>
                  <a:pt x="21600" y="9391"/>
                </a:lnTo>
                <a:lnTo>
                  <a:pt x="18436" y="9000"/>
                </a:lnTo>
                <a:lnTo>
                  <a:pt x="18436" y="21600"/>
                </a:lnTo>
                <a:lnTo>
                  <a:pt x="0" y="21600"/>
                </a:lnTo>
                <a:lnTo>
                  <a:pt x="0" y="3600"/>
                </a:lnTo>
                <a:close/>
              </a:path>
            </a:pathLst>
          </a:custGeom>
          <a:solidFill>
            <a:srgbClr val="FFCC66"/>
          </a:solidFill>
          <a:ln w="19050">
            <a:solidFill>
              <a:srgbClr val="000000"/>
            </a:solidFill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605" name="Google Shape;369;p50"/>
          <p:cNvSpPr txBox="1"/>
          <p:nvPr/>
        </p:nvSpPr>
        <p:spPr>
          <a:xfrm>
            <a:off x="1446199" y="4127324"/>
            <a:ext cx="2717702" cy="128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90000"/>
              </a:lnSpc>
              <a:defRPr b="1"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/>
            <a:r>
              <a:t>Puoi disegnare il tuo sistema?</a:t>
            </a:r>
          </a:p>
        </p:txBody>
      </p:sp>
      <p:grpSp>
        <p:nvGrpSpPr>
          <p:cNvPr id="608" name="Google Shape;370;p50"/>
          <p:cNvGrpSpPr/>
          <p:nvPr/>
        </p:nvGrpSpPr>
        <p:grpSpPr>
          <a:xfrm>
            <a:off x="3009817" y="1289449"/>
            <a:ext cx="3775758" cy="2056201"/>
            <a:chOff x="0" y="0"/>
            <a:chExt cx="3775757" cy="2056200"/>
          </a:xfrm>
        </p:grpSpPr>
        <p:sp>
          <p:nvSpPr>
            <p:cNvPr id="606" name="Forma"/>
            <p:cNvSpPr/>
            <p:nvPr/>
          </p:nvSpPr>
          <p:spPr>
            <a:xfrm>
              <a:off x="0" y="0"/>
              <a:ext cx="3775759" cy="205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2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4424" y="21600"/>
                  </a:lnTo>
                  <a:lnTo>
                    <a:pt x="4424" y="9000"/>
                  </a:lnTo>
                  <a:lnTo>
                    <a:pt x="0" y="7892"/>
                  </a:lnTo>
                  <a:lnTo>
                    <a:pt x="4424" y="3600"/>
                  </a:lnTo>
                  <a:close/>
                </a:path>
              </a:pathLst>
            </a:custGeom>
            <a:solidFill>
              <a:srgbClr val="FFCC66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pPr>
            </a:p>
          </p:txBody>
        </p:sp>
        <p:sp>
          <p:nvSpPr>
            <p:cNvPr id="607" name="Cosa hai imparato oggi?"/>
            <p:cNvSpPr txBox="1"/>
            <p:nvPr/>
          </p:nvSpPr>
          <p:spPr>
            <a:xfrm>
              <a:off x="773357" y="479475"/>
              <a:ext cx="3002401" cy="1097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b="1" sz="3000"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/>
              <a:r>
                <a:t>Cosa hai imparato oggi?</a:t>
              </a:r>
            </a:p>
          </p:txBody>
        </p:sp>
      </p:grpSp>
      <p:pic>
        <p:nvPicPr>
          <p:cNvPr id="609" name="Google Shape;371;p50" descr="Google Shape;371;p5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375" y="1108050"/>
            <a:ext cx="2264085" cy="1919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0" name="Google Shape;372;p50" descr="Google Shape;372;p5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6148" y="4023645"/>
            <a:ext cx="2264077" cy="1756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611" name="Google Shape;374;p50" descr="Google Shape;374;p5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7625" y="0"/>
            <a:ext cx="1256350" cy="630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DFDFD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