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0" name="Shape 3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311708" y="992767"/>
            <a:ext cx="8520601" cy="27369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311699" y="3778832"/>
            <a:ext cx="8520602" cy="10569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xfrm>
            <a:off x="311699" y="2867799"/>
            <a:ext cx="8520602" cy="11223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Titolo Testo</a:t>
            </a:r>
          </a:p>
        </p:txBody>
      </p:sp>
      <p:sp>
        <p:nvSpPr>
          <p:cNvPr id="2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9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8" name="Corpo livello uno…"/>
          <p:cNvSpPr txBox="1"/>
          <p:nvPr>
            <p:ph type="body" sz="half" idx="1"/>
          </p:nvPr>
        </p:nvSpPr>
        <p:spPr>
          <a:xfrm>
            <a:off x="311699" y="1536633"/>
            <a:ext cx="3999902" cy="45552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Google Shape;23;p5"/>
          <p:cNvSpPr txBox="1"/>
          <p:nvPr>
            <p:ph type="body" sz="half" idx="13"/>
          </p:nvPr>
        </p:nvSpPr>
        <p:spPr>
          <a:xfrm>
            <a:off x="4832399" y="1536632"/>
            <a:ext cx="3999902" cy="4555202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Testo"/>
          <p:cNvSpPr txBox="1"/>
          <p:nvPr>
            <p:ph type="title"/>
          </p:nvPr>
        </p:nvSpPr>
        <p:spPr>
          <a:xfrm>
            <a:off x="311699" y="740799"/>
            <a:ext cx="2808001" cy="100770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Titolo Testo</a:t>
            </a:r>
          </a:p>
        </p:txBody>
      </p:sp>
      <p:sp>
        <p:nvSpPr>
          <p:cNvPr id="56" name="Corpo livello uno…"/>
          <p:cNvSpPr txBox="1"/>
          <p:nvPr>
            <p:ph type="body" sz="quarter" idx="1"/>
          </p:nvPr>
        </p:nvSpPr>
        <p:spPr>
          <a:xfrm>
            <a:off x="311699" y="1852800"/>
            <a:ext cx="2808001" cy="42393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olo Testo"/>
          <p:cNvSpPr txBox="1"/>
          <p:nvPr>
            <p:ph type="title"/>
          </p:nvPr>
        </p:nvSpPr>
        <p:spPr>
          <a:xfrm>
            <a:off x="490250" y="600199"/>
            <a:ext cx="6367801" cy="5454302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Titolo Testo</a:t>
            </a:r>
          </a:p>
        </p:txBody>
      </p:sp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67"/>
            <a:ext cx="4572000" cy="68580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olo Testo"/>
          <p:cNvSpPr txBox="1"/>
          <p:nvPr>
            <p:ph type="title"/>
          </p:nvPr>
        </p:nvSpPr>
        <p:spPr>
          <a:xfrm>
            <a:off x="265500" y="1644232"/>
            <a:ext cx="4045200" cy="19764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Titolo Testo</a:t>
            </a:r>
          </a:p>
        </p:txBody>
      </p:sp>
      <p:sp>
        <p:nvSpPr>
          <p:cNvPr id="74" name="Corpo livello uno…"/>
          <p:cNvSpPr txBox="1"/>
          <p:nvPr>
            <p:ph type="body" sz="quarter" idx="1"/>
          </p:nvPr>
        </p:nvSpPr>
        <p:spPr>
          <a:xfrm>
            <a:off x="265500" y="3737433"/>
            <a:ext cx="4045200" cy="16467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5" name="Google Shape;39;p9"/>
          <p:cNvSpPr txBox="1"/>
          <p:nvPr>
            <p:ph type="body" sz="half" idx="13"/>
          </p:nvPr>
        </p:nvSpPr>
        <p:spPr>
          <a:xfrm>
            <a:off x="4939500" y="965433"/>
            <a:ext cx="3837000" cy="4926901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orpo livello uno…"/>
          <p:cNvSpPr txBox="1"/>
          <p:nvPr>
            <p:ph type="body" sz="quarter" idx="1"/>
          </p:nvPr>
        </p:nvSpPr>
        <p:spPr>
          <a:xfrm>
            <a:off x="311699" y="5640766"/>
            <a:ext cx="5998802" cy="8067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olo Testo"/>
          <p:cNvSpPr txBox="1"/>
          <p:nvPr>
            <p:ph type="title"/>
          </p:nvPr>
        </p:nvSpPr>
        <p:spPr>
          <a:xfrm>
            <a:off x="311699" y="1474833"/>
            <a:ext cx="8520602" cy="2618101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Titolo Testo</a:t>
            </a:r>
          </a:p>
        </p:txBody>
      </p:sp>
      <p:sp>
        <p:nvSpPr>
          <p:cNvPr id="92" name="Corpo livello uno…"/>
          <p:cNvSpPr txBox="1"/>
          <p:nvPr>
            <p:ph type="body" sz="half" idx="1"/>
          </p:nvPr>
        </p:nvSpPr>
        <p:spPr>
          <a:xfrm>
            <a:off x="311699" y="4202967"/>
            <a:ext cx="8520602" cy="1734301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08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9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17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8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33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4" name="Google Shape;66;p17"/>
          <p:cNvSpPr txBox="1"/>
          <p:nvPr>
            <p:ph type="body" sz="half" idx="13"/>
          </p:nvPr>
        </p:nvSpPr>
        <p:spPr>
          <a:xfrm>
            <a:off x="4673927" y="1604840"/>
            <a:ext cx="4015500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4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457171" y="273351"/>
            <a:ext cx="8228702" cy="5308501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59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0" name="Google Shape;74;p20"/>
          <p:cNvSpPr txBox="1"/>
          <p:nvPr>
            <p:ph type="body" sz="quarter" idx="13"/>
          </p:nvPr>
        </p:nvSpPr>
        <p:spPr>
          <a:xfrm>
            <a:off x="457171" y="3682577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61" name="Google Shape;75;p20"/>
          <p:cNvSpPr txBox="1"/>
          <p:nvPr>
            <p:ph type="body" sz="half" idx="14"/>
          </p:nvPr>
        </p:nvSpPr>
        <p:spPr>
          <a:xfrm>
            <a:off x="4673927" y="1604840"/>
            <a:ext cx="4015500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6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70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1" name="Google Shape;79;p21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72" name="Google Shape;80;p21"/>
          <p:cNvSpPr txBox="1"/>
          <p:nvPr>
            <p:ph type="body" sz="quarter" idx="14"/>
          </p:nvPr>
        </p:nvSpPr>
        <p:spPr>
          <a:xfrm>
            <a:off x="4673927" y="3682577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7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81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2" name="Google Shape;84;p22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83" name="Google Shape;85;p22"/>
          <p:cNvSpPr txBox="1"/>
          <p:nvPr>
            <p:ph type="body" sz="half" idx="14"/>
          </p:nvPr>
        </p:nvSpPr>
        <p:spPr>
          <a:xfrm>
            <a:off x="457171" y="3682577"/>
            <a:ext cx="8228702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84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92" name="Corpo livello uno…"/>
          <p:cNvSpPr txBox="1"/>
          <p:nvPr>
            <p:ph type="body" sz="half" idx="1"/>
          </p:nvPr>
        </p:nvSpPr>
        <p:spPr>
          <a:xfrm>
            <a:off x="457171" y="1604840"/>
            <a:ext cx="8228702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3" name="Google Shape;89;p23"/>
          <p:cNvSpPr txBox="1"/>
          <p:nvPr>
            <p:ph type="body" sz="half" idx="13"/>
          </p:nvPr>
        </p:nvSpPr>
        <p:spPr>
          <a:xfrm>
            <a:off x="457171" y="3682577"/>
            <a:ext cx="8228702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94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02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03" name="Google Shape;93;p24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4" name="Google Shape;94;p24"/>
          <p:cNvSpPr txBox="1"/>
          <p:nvPr>
            <p:ph type="body" sz="quarter" idx="14"/>
          </p:nvPr>
        </p:nvSpPr>
        <p:spPr>
          <a:xfrm>
            <a:off x="4673927" y="3682577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5" name="Google Shape;95;p24"/>
          <p:cNvSpPr txBox="1"/>
          <p:nvPr>
            <p:ph type="body" sz="quarter" idx="15"/>
          </p:nvPr>
        </p:nvSpPr>
        <p:spPr>
          <a:xfrm>
            <a:off x="457171" y="3682577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6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14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15" name="Google Shape;99;p25"/>
          <p:cNvSpPr txBox="1"/>
          <p:nvPr>
            <p:ph type="body" idx="13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16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24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40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41" name="Google Shape;115;p29"/>
          <p:cNvSpPr txBox="1"/>
          <p:nvPr>
            <p:ph type="body" sz="half" idx="13"/>
          </p:nvPr>
        </p:nvSpPr>
        <p:spPr>
          <a:xfrm>
            <a:off x="4673927" y="1604840"/>
            <a:ext cx="4015500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4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50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orpo livello uno…"/>
          <p:cNvSpPr txBox="1"/>
          <p:nvPr>
            <p:ph type="body" idx="1"/>
          </p:nvPr>
        </p:nvSpPr>
        <p:spPr>
          <a:xfrm>
            <a:off x="457171" y="273351"/>
            <a:ext cx="8228702" cy="5308801"/>
          </a:xfrm>
          <a:prstGeom prst="rect">
            <a:avLst/>
          </a:prstGeom>
        </p:spPr>
        <p:txBody>
          <a:bodyPr lIns="76024" tIns="76024" rIns="76024" bIns="76024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58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66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67" name="Google Shape;123;p32"/>
          <p:cNvSpPr txBox="1"/>
          <p:nvPr>
            <p:ph type="body" sz="quarter" idx="13"/>
          </p:nvPr>
        </p:nvSpPr>
        <p:spPr>
          <a:xfrm>
            <a:off x="457171" y="3682577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68" name="Google Shape;124;p32"/>
          <p:cNvSpPr txBox="1"/>
          <p:nvPr>
            <p:ph type="body" sz="half" idx="14"/>
          </p:nvPr>
        </p:nvSpPr>
        <p:spPr>
          <a:xfrm>
            <a:off x="4673927" y="1604840"/>
            <a:ext cx="4015500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69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77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78" name="Google Shape;128;p33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79" name="Google Shape;129;p33"/>
          <p:cNvSpPr txBox="1"/>
          <p:nvPr>
            <p:ph type="body" sz="quarter" idx="14"/>
          </p:nvPr>
        </p:nvSpPr>
        <p:spPr>
          <a:xfrm>
            <a:off x="4673927" y="3682577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80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88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89" name="Google Shape;133;p34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90" name="Google Shape;134;p34"/>
          <p:cNvSpPr txBox="1"/>
          <p:nvPr>
            <p:ph type="body" sz="half" idx="14"/>
          </p:nvPr>
        </p:nvSpPr>
        <p:spPr>
          <a:xfrm>
            <a:off x="457171" y="3682577"/>
            <a:ext cx="8228702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9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99" name="Corpo livello uno…"/>
          <p:cNvSpPr txBox="1"/>
          <p:nvPr>
            <p:ph type="body" sz="half" idx="1"/>
          </p:nvPr>
        </p:nvSpPr>
        <p:spPr>
          <a:xfrm>
            <a:off x="457171" y="1604840"/>
            <a:ext cx="8228702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0" name="Google Shape;138;p35"/>
          <p:cNvSpPr txBox="1"/>
          <p:nvPr>
            <p:ph type="body" sz="half" idx="13"/>
          </p:nvPr>
        </p:nvSpPr>
        <p:spPr>
          <a:xfrm>
            <a:off x="457171" y="3682577"/>
            <a:ext cx="8228702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0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09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0" name="Google Shape;142;p36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1" name="Google Shape;143;p36"/>
          <p:cNvSpPr txBox="1"/>
          <p:nvPr>
            <p:ph type="body" sz="quarter" idx="14"/>
          </p:nvPr>
        </p:nvSpPr>
        <p:spPr>
          <a:xfrm>
            <a:off x="4673927" y="3682577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2" name="Google Shape;144;p36"/>
          <p:cNvSpPr txBox="1"/>
          <p:nvPr>
            <p:ph type="body" sz="quarter" idx="15"/>
          </p:nvPr>
        </p:nvSpPr>
        <p:spPr>
          <a:xfrm>
            <a:off x="457171" y="3682577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21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22" name="Google Shape;148;p37"/>
          <p:cNvSpPr txBox="1"/>
          <p:nvPr>
            <p:ph type="body" idx="13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2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311699" y="593366"/>
            <a:ext cx="8520602" cy="76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311699" y="1536633"/>
            <a:ext cx="8520602" cy="455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8684345" y="6320774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155;p38" descr="Google Shape;155;p3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975" y="-3"/>
            <a:ext cx="1747851" cy="877323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Google Shape;156;p38"/>
          <p:cNvSpPr txBox="1"/>
          <p:nvPr/>
        </p:nvSpPr>
        <p:spPr>
          <a:xfrm>
            <a:off x="660075" y="2618250"/>
            <a:ext cx="5810968" cy="320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7000">
                <a:latin typeface="Montserrat"/>
                <a:ea typeface="Montserrat"/>
                <a:cs typeface="Montserrat"/>
                <a:sym typeface="Montserrat"/>
              </a:defRPr>
            </a:pPr>
            <a:r>
              <a:t>Lezione Primi passi</a:t>
            </a:r>
          </a:p>
          <a:p>
            <a:pPr>
              <a:defRPr b="1" sz="7000">
                <a:latin typeface="Montserrat"/>
                <a:ea typeface="Montserrat"/>
                <a:cs typeface="Montserrat"/>
                <a:sym typeface="Montserrat"/>
              </a:defRPr>
            </a:pPr>
            <a:r>
              <a:t>(il Semaforo)</a:t>
            </a:r>
          </a:p>
        </p:txBody>
      </p:sp>
      <p:pic>
        <p:nvPicPr>
          <p:cNvPr id="334" name="Google Shape;157;p38" descr="Google Shape;157;p3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19100" y="2746949"/>
            <a:ext cx="3781451" cy="3182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Google Shape;158;p38"/>
          <p:cNvGrpSpPr/>
          <p:nvPr/>
        </p:nvGrpSpPr>
        <p:grpSpPr>
          <a:xfrm>
            <a:off x="8159099" y="2297900"/>
            <a:ext cx="758401" cy="792451"/>
            <a:chOff x="0" y="0"/>
            <a:chExt cx="758400" cy="792449"/>
          </a:xfrm>
        </p:grpSpPr>
        <p:sp>
          <p:nvSpPr>
            <p:cNvPr id="335" name="Ovale"/>
            <p:cNvSpPr/>
            <p:nvPr/>
          </p:nvSpPr>
          <p:spPr>
            <a:xfrm>
              <a:off x="0" y="50474"/>
              <a:ext cx="758401" cy="691501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36" name="3"/>
            <p:cNvSpPr txBox="1"/>
            <p:nvPr/>
          </p:nvSpPr>
          <p:spPr>
            <a:xfrm>
              <a:off x="111064" y="0"/>
              <a:ext cx="536272" cy="792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164;p39"/>
          <p:cNvSpPr txBox="1"/>
          <p:nvPr/>
        </p:nvSpPr>
        <p:spPr>
          <a:xfrm>
            <a:off x="5882749" y="-8426"/>
            <a:ext cx="3261202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40" name="Google Shape;165;p39" descr="Google Shape;165;p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Google Shape;166;p39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Come funziona un semaforo?</a:t>
            </a:r>
          </a:p>
        </p:txBody>
      </p:sp>
      <p:pic>
        <p:nvPicPr>
          <p:cNvPr id="342" name="Google Shape;167;p39" descr="Google Shape;167;p3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2849" y="1637250"/>
            <a:ext cx="7227198" cy="4818123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172;p40"/>
          <p:cNvGrpSpPr/>
          <p:nvPr/>
        </p:nvGrpSpPr>
        <p:grpSpPr>
          <a:xfrm>
            <a:off x="1651441" y="1248927"/>
            <a:ext cx="3873404" cy="1472248"/>
            <a:chOff x="0" y="0"/>
            <a:chExt cx="3873403" cy="1472247"/>
          </a:xfrm>
        </p:grpSpPr>
        <p:sp>
          <p:nvSpPr>
            <p:cNvPr id="344" name="Forma"/>
            <p:cNvSpPr/>
            <p:nvPr/>
          </p:nvSpPr>
          <p:spPr>
            <a:xfrm>
              <a:off x="0" y="140239"/>
              <a:ext cx="3873404" cy="1191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38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384" y="21600"/>
                  </a:lnTo>
                  <a:lnTo>
                    <a:pt x="2384" y="18000"/>
                  </a:lnTo>
                  <a:lnTo>
                    <a:pt x="0" y="18090"/>
                  </a:lnTo>
                  <a:lnTo>
                    <a:pt x="2384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45" name="Per creare il nostro semaforo, questi sono due dei blocchi di cui avremo bisogno:"/>
            <p:cNvSpPr txBox="1"/>
            <p:nvPr/>
          </p:nvSpPr>
          <p:spPr>
            <a:xfrm>
              <a:off x="427499" y="0"/>
              <a:ext cx="3445905" cy="14722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Per creare il nostro semaforo, questi sono due dei blocchi di cui avremo bisogno:</a:t>
              </a:r>
            </a:p>
          </p:txBody>
        </p:sp>
      </p:grpSp>
      <p:pic>
        <p:nvPicPr>
          <p:cNvPr id="347" name="Google Shape;173;p40" descr="Google Shape;173;p4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372950" y="1857021"/>
            <a:ext cx="1684386" cy="13227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0" name="Google Shape;174;p40"/>
          <p:cNvGrpSpPr/>
          <p:nvPr/>
        </p:nvGrpSpPr>
        <p:grpSpPr>
          <a:xfrm>
            <a:off x="3332524" y="5277652"/>
            <a:ext cx="3617867" cy="1300451"/>
            <a:chOff x="0" y="-50974"/>
            <a:chExt cx="3617865" cy="1300449"/>
          </a:xfrm>
        </p:grpSpPr>
        <p:sp>
          <p:nvSpPr>
            <p:cNvPr id="348" name="Forma"/>
            <p:cNvSpPr/>
            <p:nvPr/>
          </p:nvSpPr>
          <p:spPr>
            <a:xfrm>
              <a:off x="0" y="0"/>
              <a:ext cx="3617866" cy="1198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748" y="0"/>
                  </a:lnTo>
                  <a:lnTo>
                    <a:pt x="18748" y="12600"/>
                  </a:lnTo>
                  <a:lnTo>
                    <a:pt x="21600" y="11623"/>
                  </a:lnTo>
                  <a:lnTo>
                    <a:pt x="18748" y="18000"/>
                  </a:lnTo>
                  <a:lnTo>
                    <a:pt x="18748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49" name="Discutete con un compagno su come pensate che possano funzionare nel sistema."/>
            <p:cNvSpPr txBox="1"/>
            <p:nvPr/>
          </p:nvSpPr>
          <p:spPr>
            <a:xfrm>
              <a:off x="0" y="-50975"/>
              <a:ext cx="3140100" cy="1300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Discutete con un compagno su come pensate che possano funzionare nel sistema.</a:t>
              </a:r>
            </a:p>
          </p:txBody>
        </p:sp>
      </p:grpSp>
      <p:sp>
        <p:nvSpPr>
          <p:cNvPr id="351" name="Google Shape;175;p40"/>
          <p:cNvSpPr txBox="1"/>
          <p:nvPr/>
        </p:nvSpPr>
        <p:spPr>
          <a:xfrm>
            <a:off x="5722560" y="33387"/>
            <a:ext cx="342139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52" name="Google Shape;176;p40" descr="Google Shape;176;p4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Google Shape;177;p40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semaforo</a:t>
            </a:r>
          </a:p>
        </p:txBody>
      </p:sp>
      <p:pic>
        <p:nvPicPr>
          <p:cNvPr id="354" name="Google Shape;178;p40" descr="Google Shape;178;p4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30625" y="3114451"/>
            <a:ext cx="1471651" cy="9627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Google Shape;179;p40" descr="Google Shape;179;p4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65725" y="3114450"/>
            <a:ext cx="1471648" cy="9627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8" name="Google Shape;180;p40"/>
          <p:cNvGrpSpPr/>
          <p:nvPr/>
        </p:nvGrpSpPr>
        <p:grpSpPr>
          <a:xfrm>
            <a:off x="2351788" y="4284712"/>
            <a:ext cx="1629301" cy="462251"/>
            <a:chOff x="0" y="0"/>
            <a:chExt cx="1629299" cy="462249"/>
          </a:xfrm>
        </p:grpSpPr>
        <p:sp>
          <p:nvSpPr>
            <p:cNvPr id="356" name="Ovale"/>
            <p:cNvSpPr/>
            <p:nvPr/>
          </p:nvSpPr>
          <p:spPr>
            <a:xfrm>
              <a:off x="0" y="28774"/>
              <a:ext cx="1629300" cy="404701"/>
            </a:xfrm>
            <a:prstGeom prst="ellipse">
              <a:avLst/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57" name="Colore"/>
            <p:cNvSpPr txBox="1"/>
            <p:nvPr/>
          </p:nvSpPr>
          <p:spPr>
            <a:xfrm>
              <a:off x="238604" y="0"/>
              <a:ext cx="1152092" cy="46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Colore</a:t>
              </a:r>
            </a:p>
          </p:txBody>
        </p:sp>
      </p:grpSp>
      <p:grpSp>
        <p:nvGrpSpPr>
          <p:cNvPr id="361" name="Google Shape;181;p40"/>
          <p:cNvGrpSpPr/>
          <p:nvPr/>
        </p:nvGrpSpPr>
        <p:grpSpPr>
          <a:xfrm>
            <a:off x="4489525" y="4284724"/>
            <a:ext cx="1806301" cy="462251"/>
            <a:chOff x="0" y="0"/>
            <a:chExt cx="1806300" cy="462249"/>
          </a:xfrm>
        </p:grpSpPr>
        <p:sp>
          <p:nvSpPr>
            <p:cNvPr id="359" name="Ovale"/>
            <p:cNvSpPr/>
            <p:nvPr/>
          </p:nvSpPr>
          <p:spPr>
            <a:xfrm>
              <a:off x="0" y="28774"/>
              <a:ext cx="1806301" cy="404701"/>
            </a:xfrm>
            <a:prstGeom prst="ellipse">
              <a:avLst/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0" name="Confronta"/>
            <p:cNvSpPr txBox="1"/>
            <p:nvPr/>
          </p:nvSpPr>
          <p:spPr>
            <a:xfrm>
              <a:off x="264527" y="0"/>
              <a:ext cx="1277246" cy="46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Confronta</a:t>
              </a:r>
            </a:p>
          </p:txBody>
        </p:sp>
      </p:grpSp>
      <p:pic>
        <p:nvPicPr>
          <p:cNvPr id="362" name="Google Shape;182;p40" descr="Google Shape;182;p4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44747" y="5159871"/>
            <a:ext cx="1684378" cy="1322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187;p41" descr="Google Shape;187;p41"/>
          <p:cNvPicPr>
            <a:picLocks noChangeAspect="1"/>
          </p:cNvPicPr>
          <p:nvPr/>
        </p:nvPicPr>
        <p:blipFill>
          <a:blip r:embed="rId2">
            <a:extLst/>
          </a:blip>
          <a:srcRect l="0" t="12989" r="0" b="0"/>
          <a:stretch>
            <a:fillRect/>
          </a:stretch>
        </p:blipFill>
        <p:spPr>
          <a:xfrm>
            <a:off x="1456199" y="2167271"/>
            <a:ext cx="6436676" cy="453281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367" name="Google Shape;188;p41"/>
          <p:cNvGrpSpPr/>
          <p:nvPr/>
        </p:nvGrpSpPr>
        <p:grpSpPr>
          <a:xfrm>
            <a:off x="1065245" y="1437675"/>
            <a:ext cx="2962630" cy="962700"/>
            <a:chOff x="0" y="0"/>
            <a:chExt cx="2962629" cy="962698"/>
          </a:xfrm>
        </p:grpSpPr>
        <p:sp>
          <p:nvSpPr>
            <p:cNvPr id="365" name="Forma"/>
            <p:cNvSpPr/>
            <p:nvPr/>
          </p:nvSpPr>
          <p:spPr>
            <a:xfrm>
              <a:off x="0" y="0"/>
              <a:ext cx="2962630" cy="962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987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987" y="21600"/>
                  </a:lnTo>
                  <a:lnTo>
                    <a:pt x="2987" y="18000"/>
                  </a:lnTo>
                  <a:lnTo>
                    <a:pt x="0" y="19398"/>
                  </a:lnTo>
                  <a:lnTo>
                    <a:pt x="2987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6" name="Trovare ciascuno di questi blocchi e trascinarli nello spazio di lavoro:"/>
            <p:cNvSpPr txBox="1"/>
            <p:nvPr/>
          </p:nvSpPr>
          <p:spPr>
            <a:xfrm>
              <a:off x="409629" y="27974"/>
              <a:ext cx="2553000" cy="906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Trovare ciascuno di questi blocchi e trascinarli nello spazio di lavoro:</a:t>
              </a:r>
            </a:p>
          </p:txBody>
        </p:sp>
      </p:grpSp>
      <p:pic>
        <p:nvPicPr>
          <p:cNvPr id="368" name="Google Shape;189;p41" descr="Google Shape;189;p4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36474" y="1834209"/>
            <a:ext cx="1225844" cy="962626"/>
          </a:xfrm>
          <a:prstGeom prst="rect">
            <a:avLst/>
          </a:prstGeom>
          <a:ln w="12700">
            <a:miter lim="400000"/>
          </a:ln>
        </p:spPr>
      </p:pic>
      <p:sp>
        <p:nvSpPr>
          <p:cNvPr id="369" name="Google Shape;190;p41"/>
          <p:cNvSpPr/>
          <p:nvPr/>
        </p:nvSpPr>
        <p:spPr>
          <a:xfrm>
            <a:off x="1456199" y="2718112"/>
            <a:ext cx="1225801" cy="1002602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372" name="Google Shape;191;p41"/>
          <p:cNvGrpSpPr/>
          <p:nvPr/>
        </p:nvGrpSpPr>
        <p:grpSpPr>
          <a:xfrm>
            <a:off x="211425" y="3619424"/>
            <a:ext cx="1279501" cy="554101"/>
            <a:chOff x="0" y="93775"/>
            <a:chExt cx="1279500" cy="554099"/>
          </a:xfrm>
        </p:grpSpPr>
        <p:sp>
          <p:nvSpPr>
            <p:cNvPr id="370" name="Rettangolo arrotondato"/>
            <p:cNvSpPr/>
            <p:nvPr/>
          </p:nvSpPr>
          <p:spPr>
            <a:xfrm>
              <a:off x="0" y="93775"/>
              <a:ext cx="1279501" cy="5541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71" name="Output"/>
            <p:cNvSpPr txBox="1"/>
            <p:nvPr/>
          </p:nvSpPr>
          <p:spPr>
            <a:xfrm>
              <a:off x="27048" y="139700"/>
              <a:ext cx="1225404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>
                <a:defRPr b="0"/>
              </a:pPr>
              <a:r>
                <a:rPr b="1"/>
                <a:t>Output</a:t>
              </a:r>
            </a:p>
          </p:txBody>
        </p:sp>
      </p:grpSp>
      <p:sp>
        <p:nvSpPr>
          <p:cNvPr id="394" name="Google Shape;192;p41"/>
          <p:cNvSpPr/>
          <p:nvPr/>
        </p:nvSpPr>
        <p:spPr>
          <a:xfrm>
            <a:off x="1375446" y="3508233"/>
            <a:ext cx="174113" cy="96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374" name="Google Shape;193;p41"/>
          <p:cNvSpPr/>
          <p:nvPr/>
        </p:nvSpPr>
        <p:spPr>
          <a:xfrm>
            <a:off x="2862500" y="2839474"/>
            <a:ext cx="3633900" cy="2408402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377" name="Google Shape;194;p41"/>
          <p:cNvGrpSpPr/>
          <p:nvPr/>
        </p:nvGrpSpPr>
        <p:grpSpPr>
          <a:xfrm>
            <a:off x="612675" y="4458600"/>
            <a:ext cx="1991700" cy="554101"/>
            <a:chOff x="0" y="93775"/>
            <a:chExt cx="1991699" cy="554099"/>
          </a:xfrm>
        </p:grpSpPr>
        <p:sp>
          <p:nvSpPr>
            <p:cNvPr id="375" name="Rettangolo arrotondato"/>
            <p:cNvSpPr/>
            <p:nvPr/>
          </p:nvSpPr>
          <p:spPr>
            <a:xfrm>
              <a:off x="0" y="93775"/>
              <a:ext cx="1991700" cy="5541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76" name="Comportamenti"/>
            <p:cNvSpPr txBox="1"/>
            <p:nvPr/>
          </p:nvSpPr>
          <p:spPr>
            <a:xfrm>
              <a:off x="27048" y="139700"/>
              <a:ext cx="1937604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>
                <a:defRPr b="0"/>
              </a:pPr>
              <a:r>
                <a:rPr b="1"/>
                <a:t>Comportamenti</a:t>
              </a:r>
            </a:p>
          </p:txBody>
        </p:sp>
      </p:grpSp>
      <p:sp>
        <p:nvSpPr>
          <p:cNvPr id="378" name="Google Shape;195;p41"/>
          <p:cNvSpPr/>
          <p:nvPr/>
        </p:nvSpPr>
        <p:spPr>
          <a:xfrm flipV="1">
            <a:off x="2604374" y="4572450"/>
            <a:ext cx="439200" cy="163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9" name="Google Shape;196;p41"/>
          <p:cNvSpPr/>
          <p:nvPr/>
        </p:nvSpPr>
        <p:spPr>
          <a:xfrm>
            <a:off x="6580150" y="3025225"/>
            <a:ext cx="1056001" cy="8955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382" name="Google Shape;197;p41"/>
          <p:cNvGrpSpPr/>
          <p:nvPr/>
        </p:nvGrpSpPr>
        <p:grpSpPr>
          <a:xfrm>
            <a:off x="7524774" y="4076624"/>
            <a:ext cx="1422001" cy="554101"/>
            <a:chOff x="0" y="93775"/>
            <a:chExt cx="1422000" cy="554099"/>
          </a:xfrm>
        </p:grpSpPr>
        <p:sp>
          <p:nvSpPr>
            <p:cNvPr id="380" name="Rettangolo arrotondato"/>
            <p:cNvSpPr/>
            <p:nvPr/>
          </p:nvSpPr>
          <p:spPr>
            <a:xfrm>
              <a:off x="0" y="93775"/>
              <a:ext cx="1422001" cy="5541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1" name="Output"/>
            <p:cNvSpPr txBox="1"/>
            <p:nvPr/>
          </p:nvSpPr>
          <p:spPr>
            <a:xfrm>
              <a:off x="27048" y="139700"/>
              <a:ext cx="1367904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>
                <a:defRPr b="0"/>
              </a:pPr>
              <a:r>
                <a:rPr b="1"/>
                <a:t>Output</a:t>
              </a:r>
            </a:p>
          </p:txBody>
        </p:sp>
      </p:grpSp>
      <p:sp>
        <p:nvSpPr>
          <p:cNvPr id="395" name="Google Shape;198;p41"/>
          <p:cNvSpPr/>
          <p:nvPr/>
        </p:nvSpPr>
        <p:spPr>
          <a:xfrm>
            <a:off x="7507767" y="3785085"/>
            <a:ext cx="354844" cy="277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386" name="Google Shape;199;p41"/>
          <p:cNvGrpSpPr/>
          <p:nvPr/>
        </p:nvGrpSpPr>
        <p:grpSpPr>
          <a:xfrm>
            <a:off x="6430700" y="1700026"/>
            <a:ext cx="1770901" cy="1123943"/>
            <a:chOff x="0" y="0"/>
            <a:chExt cx="1770900" cy="1123941"/>
          </a:xfrm>
        </p:grpSpPr>
        <p:sp>
          <p:nvSpPr>
            <p:cNvPr id="384" name="Forma"/>
            <p:cNvSpPr/>
            <p:nvPr/>
          </p:nvSpPr>
          <p:spPr>
            <a:xfrm>
              <a:off x="0" y="57974"/>
              <a:ext cx="1770901" cy="1065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024"/>
                  </a:lnTo>
                  <a:lnTo>
                    <a:pt x="18000" y="16024"/>
                  </a:lnTo>
                  <a:lnTo>
                    <a:pt x="20136" y="21600"/>
                  </a:lnTo>
                  <a:lnTo>
                    <a:pt x="12600" y="16024"/>
                  </a:lnTo>
                  <a:lnTo>
                    <a:pt x="0" y="16024"/>
                  </a:lnTo>
                  <a:lnTo>
                    <a:pt x="0" y="9347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5" name="Accendere e associare il         LED RGB"/>
            <p:cNvSpPr txBox="1"/>
            <p:nvPr/>
          </p:nvSpPr>
          <p:spPr>
            <a:xfrm>
              <a:off x="0" y="-1"/>
              <a:ext cx="1770901" cy="906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Accendere e associare il         </a:t>
              </a:r>
              <a:r>
                <a:rPr b="1"/>
                <a:t>LED RGB</a:t>
              </a:r>
            </a:p>
          </p:txBody>
        </p:sp>
      </p:grpSp>
      <p:sp>
        <p:nvSpPr>
          <p:cNvPr id="387" name="Google Shape;200;p41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388" name="Google Shape;201;p41" descr="Google Shape;201;p4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Google Shape;202;p41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semaforo</a:t>
            </a:r>
          </a:p>
        </p:txBody>
      </p:sp>
      <p:pic>
        <p:nvPicPr>
          <p:cNvPr id="390" name="Google Shape;203;p41" descr="Google Shape;203;p4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19908" y="2390810"/>
            <a:ext cx="1225843" cy="962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3" name="Google Shape;204;p41"/>
          <p:cNvGrpSpPr/>
          <p:nvPr/>
        </p:nvGrpSpPr>
        <p:grpSpPr>
          <a:xfrm>
            <a:off x="211412" y="2839474"/>
            <a:ext cx="512101" cy="512101"/>
            <a:chOff x="0" y="0"/>
            <a:chExt cx="512099" cy="512099"/>
          </a:xfrm>
        </p:grpSpPr>
        <p:sp>
          <p:nvSpPr>
            <p:cNvPr id="391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92" name="1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209;p42" descr="Google Shape;209;p42"/>
          <p:cNvPicPr>
            <a:picLocks noChangeAspect="1"/>
          </p:cNvPicPr>
          <p:nvPr/>
        </p:nvPicPr>
        <p:blipFill>
          <a:blip r:embed="rId2">
            <a:extLst/>
          </a:blip>
          <a:srcRect l="2859" t="14294" r="6370" b="36035"/>
          <a:stretch>
            <a:fillRect/>
          </a:stretch>
        </p:blipFill>
        <p:spPr>
          <a:xfrm>
            <a:off x="703213" y="2734776"/>
            <a:ext cx="7789820" cy="319687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00" name="Google Shape;210;p42"/>
          <p:cNvGrpSpPr/>
          <p:nvPr/>
        </p:nvGrpSpPr>
        <p:grpSpPr>
          <a:xfrm>
            <a:off x="120962" y="5735750"/>
            <a:ext cx="1558501" cy="741651"/>
            <a:chOff x="0" y="0"/>
            <a:chExt cx="1558500" cy="741649"/>
          </a:xfrm>
        </p:grpSpPr>
        <p:sp>
          <p:nvSpPr>
            <p:cNvPr id="398" name="Ovale"/>
            <p:cNvSpPr/>
            <p:nvPr/>
          </p:nvSpPr>
          <p:spPr>
            <a:xfrm>
              <a:off x="0" y="55525"/>
              <a:ext cx="1558501" cy="63060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99" name="Premere il tasto"/>
            <p:cNvSpPr txBox="1"/>
            <p:nvPr/>
          </p:nvSpPr>
          <p:spPr>
            <a:xfrm>
              <a:off x="228236" y="0"/>
              <a:ext cx="1102028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Premere il tasto</a:t>
              </a:r>
            </a:p>
          </p:txBody>
        </p:sp>
      </p:grpSp>
      <p:grpSp>
        <p:nvGrpSpPr>
          <p:cNvPr id="403" name="Google Shape;211;p42"/>
          <p:cNvGrpSpPr/>
          <p:nvPr/>
        </p:nvGrpSpPr>
        <p:grpSpPr>
          <a:xfrm>
            <a:off x="1002797" y="2597659"/>
            <a:ext cx="1854901" cy="967432"/>
            <a:chOff x="0" y="0"/>
            <a:chExt cx="1854899" cy="967430"/>
          </a:xfrm>
        </p:grpSpPr>
        <p:sp>
          <p:nvSpPr>
            <p:cNvPr id="401" name="Ovale"/>
            <p:cNvSpPr/>
            <p:nvPr/>
          </p:nvSpPr>
          <p:spPr>
            <a:xfrm>
              <a:off x="0" y="105495"/>
              <a:ext cx="1854900" cy="75644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2" name="Commuta"/>
            <p:cNvSpPr txBox="1"/>
            <p:nvPr/>
          </p:nvSpPr>
          <p:spPr>
            <a:xfrm>
              <a:off x="271643" y="0"/>
              <a:ext cx="1311614" cy="967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Commuta</a:t>
              </a:r>
            </a:p>
          </p:txBody>
        </p:sp>
      </p:grpSp>
      <p:grpSp>
        <p:nvGrpSpPr>
          <p:cNvPr id="406" name="Google Shape;212;p42"/>
          <p:cNvGrpSpPr/>
          <p:nvPr/>
        </p:nvGrpSpPr>
        <p:grpSpPr>
          <a:xfrm>
            <a:off x="2093749" y="5930050"/>
            <a:ext cx="1854901" cy="882700"/>
            <a:chOff x="0" y="0"/>
            <a:chExt cx="1854899" cy="882699"/>
          </a:xfrm>
        </p:grpSpPr>
        <p:sp>
          <p:nvSpPr>
            <p:cNvPr id="404" name="Ovale"/>
            <p:cNvSpPr/>
            <p:nvPr/>
          </p:nvSpPr>
          <p:spPr>
            <a:xfrm>
              <a:off x="0" y="148921"/>
              <a:ext cx="1854900" cy="584857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5" name="Intervallo"/>
            <p:cNvSpPr txBox="1"/>
            <p:nvPr/>
          </p:nvSpPr>
          <p:spPr>
            <a:xfrm>
              <a:off x="271643" y="0"/>
              <a:ext cx="1311614" cy="882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Intervallo</a:t>
              </a:r>
            </a:p>
          </p:txBody>
        </p:sp>
      </p:grpSp>
      <p:grpSp>
        <p:nvGrpSpPr>
          <p:cNvPr id="409" name="Google Shape;213;p42"/>
          <p:cNvGrpSpPr/>
          <p:nvPr/>
        </p:nvGrpSpPr>
        <p:grpSpPr>
          <a:xfrm>
            <a:off x="4082174" y="6010450"/>
            <a:ext cx="2337301" cy="579901"/>
            <a:chOff x="0" y="0"/>
            <a:chExt cx="2337299" cy="579900"/>
          </a:xfrm>
        </p:grpSpPr>
        <p:sp>
          <p:nvSpPr>
            <p:cNvPr id="407" name="Ovale"/>
            <p:cNvSpPr/>
            <p:nvPr/>
          </p:nvSpPr>
          <p:spPr>
            <a:xfrm>
              <a:off x="0" y="-1"/>
              <a:ext cx="2337300" cy="579902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8" name="3 Confronti"/>
            <p:cNvSpPr txBox="1"/>
            <p:nvPr/>
          </p:nvSpPr>
          <p:spPr>
            <a:xfrm>
              <a:off x="342289" y="58825"/>
              <a:ext cx="1652722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 Confronti</a:t>
              </a:r>
            </a:p>
          </p:txBody>
        </p:sp>
      </p:grpSp>
      <p:grpSp>
        <p:nvGrpSpPr>
          <p:cNvPr id="412" name="Google Shape;214;p42"/>
          <p:cNvGrpSpPr/>
          <p:nvPr/>
        </p:nvGrpSpPr>
        <p:grpSpPr>
          <a:xfrm>
            <a:off x="5569475" y="1870124"/>
            <a:ext cx="1854901" cy="533101"/>
            <a:chOff x="0" y="0"/>
            <a:chExt cx="1854899" cy="533100"/>
          </a:xfrm>
        </p:grpSpPr>
        <p:sp>
          <p:nvSpPr>
            <p:cNvPr id="410" name="Ovale"/>
            <p:cNvSpPr/>
            <p:nvPr/>
          </p:nvSpPr>
          <p:spPr>
            <a:xfrm>
              <a:off x="0" y="-1"/>
              <a:ext cx="1854900" cy="533102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11" name="3 colori"/>
            <p:cNvSpPr txBox="1"/>
            <p:nvPr/>
          </p:nvSpPr>
          <p:spPr>
            <a:xfrm>
              <a:off x="271644" y="35425"/>
              <a:ext cx="1311613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 colori</a:t>
              </a:r>
            </a:p>
          </p:txBody>
        </p:sp>
      </p:grpSp>
      <p:grpSp>
        <p:nvGrpSpPr>
          <p:cNvPr id="415" name="Google Shape;215;p42"/>
          <p:cNvGrpSpPr/>
          <p:nvPr/>
        </p:nvGrpSpPr>
        <p:grpSpPr>
          <a:xfrm>
            <a:off x="7676050" y="4945925"/>
            <a:ext cx="1290001" cy="741651"/>
            <a:chOff x="0" y="0"/>
            <a:chExt cx="1290000" cy="741649"/>
          </a:xfrm>
        </p:grpSpPr>
        <p:sp>
          <p:nvSpPr>
            <p:cNvPr id="413" name="Ovale"/>
            <p:cNvSpPr/>
            <p:nvPr/>
          </p:nvSpPr>
          <p:spPr>
            <a:xfrm>
              <a:off x="0" y="80874"/>
              <a:ext cx="1290001" cy="579902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14" name="LED RGB"/>
            <p:cNvSpPr txBox="1"/>
            <p:nvPr/>
          </p:nvSpPr>
          <p:spPr>
            <a:xfrm>
              <a:off x="188916" y="-1"/>
              <a:ext cx="912169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LED RGB</a:t>
              </a:r>
            </a:p>
          </p:txBody>
        </p:sp>
      </p:grpSp>
      <p:sp>
        <p:nvSpPr>
          <p:cNvPr id="416" name="Google Shape;216;p42"/>
          <p:cNvSpPr/>
          <p:nvPr/>
        </p:nvSpPr>
        <p:spPr>
          <a:xfrm flipV="1">
            <a:off x="969275" y="5258875"/>
            <a:ext cx="89701" cy="5070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7" name="Google Shape;217;p42"/>
          <p:cNvSpPr/>
          <p:nvPr/>
        </p:nvSpPr>
        <p:spPr>
          <a:xfrm flipV="1">
            <a:off x="2873000" y="5397599"/>
            <a:ext cx="9000" cy="7281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8" name="Google Shape;218;p42"/>
          <p:cNvSpPr/>
          <p:nvPr/>
        </p:nvSpPr>
        <p:spPr>
          <a:xfrm>
            <a:off x="1873149" y="3511024"/>
            <a:ext cx="106201" cy="40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9" name="Google Shape;219;p42"/>
          <p:cNvSpPr/>
          <p:nvPr/>
        </p:nvSpPr>
        <p:spPr>
          <a:xfrm flipH="1" flipV="1">
            <a:off x="5243324" y="5519050"/>
            <a:ext cx="7501" cy="4914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0" name="Google Shape;220;p42"/>
          <p:cNvSpPr/>
          <p:nvPr/>
        </p:nvSpPr>
        <p:spPr>
          <a:xfrm flipH="1">
            <a:off x="6493325" y="2403223"/>
            <a:ext cx="3601" cy="433502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1" name="Google Shape;221;p42"/>
          <p:cNvSpPr/>
          <p:nvPr/>
        </p:nvSpPr>
        <p:spPr>
          <a:xfrm flipH="1" flipV="1">
            <a:off x="8160249" y="4607700"/>
            <a:ext cx="160801" cy="4191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4" name="Google Shape;222;p42"/>
          <p:cNvGrpSpPr/>
          <p:nvPr/>
        </p:nvGrpSpPr>
        <p:grpSpPr>
          <a:xfrm>
            <a:off x="2829199" y="2304363"/>
            <a:ext cx="1912930" cy="841174"/>
            <a:chOff x="0" y="0"/>
            <a:chExt cx="1912928" cy="841173"/>
          </a:xfrm>
        </p:grpSpPr>
        <p:sp>
          <p:nvSpPr>
            <p:cNvPr id="422" name="Ovale"/>
            <p:cNvSpPr/>
            <p:nvPr/>
          </p:nvSpPr>
          <p:spPr>
            <a:xfrm>
              <a:off x="0" y="91727"/>
              <a:ext cx="1912929" cy="657719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3" name="Contatore"/>
            <p:cNvSpPr txBox="1"/>
            <p:nvPr/>
          </p:nvSpPr>
          <p:spPr>
            <a:xfrm>
              <a:off x="280142" y="0"/>
              <a:ext cx="1352645" cy="841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Contatore</a:t>
              </a:r>
            </a:p>
          </p:txBody>
        </p:sp>
      </p:grpSp>
      <p:sp>
        <p:nvSpPr>
          <p:cNvPr id="425" name="Google Shape;223;p42"/>
          <p:cNvSpPr/>
          <p:nvPr/>
        </p:nvSpPr>
        <p:spPr>
          <a:xfrm>
            <a:off x="3659394" y="3014901"/>
            <a:ext cx="90900" cy="7506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8" name="Google Shape;224;p42"/>
          <p:cNvGrpSpPr/>
          <p:nvPr/>
        </p:nvGrpSpPr>
        <p:grpSpPr>
          <a:xfrm>
            <a:off x="655919" y="1096325"/>
            <a:ext cx="3241591" cy="1248063"/>
            <a:chOff x="0" y="0"/>
            <a:chExt cx="3241590" cy="1248062"/>
          </a:xfrm>
        </p:grpSpPr>
        <p:sp>
          <p:nvSpPr>
            <p:cNvPr id="426" name="Forma"/>
            <p:cNvSpPr/>
            <p:nvPr/>
          </p:nvSpPr>
          <p:spPr>
            <a:xfrm>
              <a:off x="0" y="172257"/>
              <a:ext cx="3241591" cy="903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56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563" y="21600"/>
                  </a:lnTo>
                  <a:lnTo>
                    <a:pt x="2563" y="18000"/>
                  </a:lnTo>
                  <a:lnTo>
                    <a:pt x="0" y="19415"/>
                  </a:lnTo>
                  <a:lnTo>
                    <a:pt x="2563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7" name="Collegare i blocchi come mostrato in figura"/>
            <p:cNvSpPr txBox="1"/>
            <p:nvPr/>
          </p:nvSpPr>
          <p:spPr>
            <a:xfrm>
              <a:off x="384632" y="0"/>
              <a:ext cx="2856959" cy="12480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Collegare i blocchi come mostrato in figura</a:t>
              </a:r>
            </a:p>
          </p:txBody>
        </p:sp>
      </p:grpSp>
      <p:pic>
        <p:nvPicPr>
          <p:cNvPr id="429" name="Google Shape;225;p42" descr="Google Shape;225;p4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-100850" y="1631960"/>
            <a:ext cx="1225843" cy="962626"/>
          </a:xfrm>
          <a:prstGeom prst="rect">
            <a:avLst/>
          </a:prstGeom>
          <a:ln w="12700">
            <a:miter lim="400000"/>
          </a:ln>
        </p:spPr>
      </p:pic>
      <p:sp>
        <p:nvSpPr>
          <p:cNvPr id="430" name="Google Shape;226;p42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31" name="Google Shape;227;p42" descr="Google Shape;227;p4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Google Shape;228;p42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semaforo</a:t>
            </a:r>
          </a:p>
        </p:txBody>
      </p:sp>
      <p:grpSp>
        <p:nvGrpSpPr>
          <p:cNvPr id="435" name="Google Shape;229;p42"/>
          <p:cNvGrpSpPr/>
          <p:nvPr/>
        </p:nvGrpSpPr>
        <p:grpSpPr>
          <a:xfrm>
            <a:off x="132138" y="2697275"/>
            <a:ext cx="512100" cy="512101"/>
            <a:chOff x="0" y="0"/>
            <a:chExt cx="512099" cy="512099"/>
          </a:xfrm>
        </p:grpSpPr>
        <p:sp>
          <p:nvSpPr>
            <p:cNvPr id="433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4" name="2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234;p43" descr="Google Shape;234;p43"/>
          <p:cNvPicPr>
            <a:picLocks noChangeAspect="1"/>
          </p:cNvPicPr>
          <p:nvPr/>
        </p:nvPicPr>
        <p:blipFill>
          <a:blip r:embed="rId2">
            <a:extLst/>
          </a:blip>
          <a:srcRect l="2432" t="14566" r="5773" b="37692"/>
          <a:stretch>
            <a:fillRect/>
          </a:stretch>
        </p:blipFill>
        <p:spPr>
          <a:xfrm>
            <a:off x="764449" y="1958236"/>
            <a:ext cx="7315175" cy="285332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40" name="Google Shape;235;p43"/>
          <p:cNvGrpSpPr/>
          <p:nvPr/>
        </p:nvGrpSpPr>
        <p:grpSpPr>
          <a:xfrm>
            <a:off x="2265074" y="5189899"/>
            <a:ext cx="2714101" cy="787801"/>
            <a:chOff x="0" y="0"/>
            <a:chExt cx="2714100" cy="787800"/>
          </a:xfrm>
        </p:grpSpPr>
        <p:sp>
          <p:nvSpPr>
            <p:cNvPr id="438" name="Rettangolo arrotondato"/>
            <p:cNvSpPr/>
            <p:nvPr/>
          </p:nvSpPr>
          <p:spPr>
            <a:xfrm>
              <a:off x="0" y="0"/>
              <a:ext cx="2714101" cy="7878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9" name="Impostare il contatore:…"/>
            <p:cNvSpPr txBox="1"/>
            <p:nvPr/>
          </p:nvSpPr>
          <p:spPr>
            <a:xfrm>
              <a:off x="38456" y="23074"/>
              <a:ext cx="2637188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il </a:t>
              </a:r>
              <a:r>
                <a:rPr b="1"/>
                <a:t>contatore: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 ‘</a:t>
              </a:r>
              <a:r>
                <a:rPr b="1"/>
                <a:t>Riavvia</a:t>
              </a:r>
              <a:r>
                <a:t>' e '</a:t>
              </a:r>
              <a:r>
                <a:rPr b="1"/>
                <a:t>0-3'. </a:t>
              </a:r>
            </a:p>
          </p:txBody>
        </p:sp>
      </p:grpSp>
      <p:sp>
        <p:nvSpPr>
          <p:cNvPr id="441" name="Google Shape;236;p43"/>
          <p:cNvSpPr/>
          <p:nvPr/>
        </p:nvSpPr>
        <p:spPr>
          <a:xfrm flipV="1">
            <a:off x="3622125" y="3581900"/>
            <a:ext cx="22201" cy="16080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2" name="Google Shape;237;p43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43" name="Google Shape;238;p43" descr="Google Shape;238;p4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Google Shape;239;p43"/>
          <p:cNvSpPr/>
          <p:nvPr/>
        </p:nvSpPr>
        <p:spPr>
          <a:xfrm>
            <a:off x="3156399" y="2794099"/>
            <a:ext cx="985202" cy="787802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pic>
        <p:nvPicPr>
          <p:cNvPr id="445" name="Google Shape;240;p43" descr="Google Shape;240;p43"/>
          <p:cNvPicPr>
            <a:picLocks noChangeAspect="1"/>
          </p:cNvPicPr>
          <p:nvPr/>
        </p:nvPicPr>
        <p:blipFill>
          <a:blip r:embed="rId4">
            <a:extLst/>
          </a:blip>
          <a:srcRect l="14040" t="17184" r="71434" b="33786"/>
          <a:stretch>
            <a:fillRect/>
          </a:stretch>
        </p:blipFill>
        <p:spPr>
          <a:xfrm>
            <a:off x="7254024" y="4727495"/>
            <a:ext cx="1687953" cy="1831369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46" name="Google Shape;241;p43"/>
          <p:cNvSpPr/>
          <p:nvPr/>
        </p:nvSpPr>
        <p:spPr>
          <a:xfrm>
            <a:off x="4979175" y="5623662"/>
            <a:ext cx="438901" cy="1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7" name="Google Shape;242;p43"/>
          <p:cNvSpPr/>
          <p:nvPr/>
        </p:nvSpPr>
        <p:spPr>
          <a:xfrm>
            <a:off x="6820525" y="5633880"/>
            <a:ext cx="433501" cy="9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0" name="Google Shape;243;p43"/>
          <p:cNvGrpSpPr/>
          <p:nvPr/>
        </p:nvGrpSpPr>
        <p:grpSpPr>
          <a:xfrm>
            <a:off x="1567362" y="5252725"/>
            <a:ext cx="512101" cy="512101"/>
            <a:chOff x="0" y="0"/>
            <a:chExt cx="512099" cy="512099"/>
          </a:xfrm>
        </p:grpSpPr>
        <p:sp>
          <p:nvSpPr>
            <p:cNvPr id="448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49" name="3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51" name="Google Shape;244;p43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semaforo</a:t>
            </a:r>
          </a:p>
        </p:txBody>
      </p:sp>
      <p:pic>
        <p:nvPicPr>
          <p:cNvPr id="452" name="Google Shape;245;p43" descr="Google Shape;245;p43"/>
          <p:cNvPicPr>
            <a:picLocks noChangeAspect="1"/>
          </p:cNvPicPr>
          <p:nvPr/>
        </p:nvPicPr>
        <p:blipFill>
          <a:blip r:embed="rId5">
            <a:extLst/>
          </a:blip>
          <a:srcRect l="18359" t="29394" r="76039" b="49149"/>
          <a:stretch>
            <a:fillRect/>
          </a:stretch>
        </p:blipFill>
        <p:spPr>
          <a:xfrm>
            <a:off x="5418075" y="4895294"/>
            <a:ext cx="1395129" cy="1718033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250;p44" descr="Google Shape;250;p44"/>
          <p:cNvPicPr>
            <a:picLocks noChangeAspect="1"/>
          </p:cNvPicPr>
          <p:nvPr/>
        </p:nvPicPr>
        <p:blipFill>
          <a:blip r:embed="rId2">
            <a:extLst/>
          </a:blip>
          <a:srcRect l="2432" t="14566" r="5773" b="37692"/>
          <a:stretch>
            <a:fillRect/>
          </a:stretch>
        </p:blipFill>
        <p:spPr>
          <a:xfrm>
            <a:off x="764449" y="2110636"/>
            <a:ext cx="7315175" cy="285332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68" name="Google Shape;251;p44"/>
          <p:cNvSpPr/>
          <p:nvPr/>
        </p:nvSpPr>
        <p:spPr>
          <a:xfrm>
            <a:off x="4958285" y="4755928"/>
            <a:ext cx="4886" cy="207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458" name="Google Shape;252;p44"/>
          <p:cNvGrpSpPr/>
          <p:nvPr/>
        </p:nvGrpSpPr>
        <p:grpSpPr>
          <a:xfrm>
            <a:off x="3697063" y="4963300"/>
            <a:ext cx="2581124" cy="2076391"/>
            <a:chOff x="0" y="0"/>
            <a:chExt cx="2581123" cy="2076390"/>
          </a:xfrm>
        </p:grpSpPr>
        <p:sp>
          <p:nvSpPr>
            <p:cNvPr id="456" name="Rettangolo arrotondato"/>
            <p:cNvSpPr/>
            <p:nvPr/>
          </p:nvSpPr>
          <p:spPr>
            <a:xfrm>
              <a:off x="0" y="209146"/>
              <a:ext cx="2581124" cy="1658098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57" name="Impostare i blocchi di confronto:…"/>
            <p:cNvSpPr txBox="1"/>
            <p:nvPr/>
          </p:nvSpPr>
          <p:spPr>
            <a:xfrm>
              <a:off x="80941" y="0"/>
              <a:ext cx="2419241" cy="20763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 blocchi di confronto: </a:t>
              </a:r>
            </a:p>
            <a:p>
              <a:pPr marL="457200" indent="-342900">
                <a:buClr>
                  <a:srgbClr val="000000"/>
                </a:buClr>
                <a:buSzPts val="1800"/>
                <a:buFont typeface="Helvetica"/>
                <a:buChar char="●"/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‘= 1</a:t>
              </a:r>
              <a:r>
                <a:rPr b="0"/>
                <a:t>’</a:t>
              </a:r>
            </a:p>
            <a:p>
              <a:pPr marL="457200" indent="-342900">
                <a:buClr>
                  <a:srgbClr val="000000"/>
                </a:buClr>
                <a:buSzPts val="1800"/>
                <a:buFont typeface="Helvetica"/>
                <a:buChar char="●"/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‘= 2</a:t>
              </a:r>
              <a:r>
                <a:rPr b="0"/>
                <a:t>’</a:t>
              </a:r>
            </a:p>
            <a:p>
              <a:pPr marL="457200" indent="-342900">
                <a:buClr>
                  <a:srgbClr val="000000"/>
                </a:buClr>
                <a:buSzPts val="1800"/>
                <a:buFont typeface="Helvetica"/>
                <a:buChar char="●"/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‘= 3</a:t>
              </a:r>
              <a:r>
                <a:rPr b="0"/>
                <a:t>’</a:t>
              </a:r>
            </a:p>
          </p:txBody>
        </p:sp>
      </p:grpSp>
      <p:sp>
        <p:nvSpPr>
          <p:cNvPr id="459" name="Google Shape;254;p44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60" name="Google Shape;255;p44" descr="Google Shape;255;p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Google Shape;256;p44"/>
          <p:cNvSpPr/>
          <p:nvPr/>
        </p:nvSpPr>
        <p:spPr>
          <a:xfrm>
            <a:off x="4505049" y="2232199"/>
            <a:ext cx="889501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62" name="Google Shape;257;p44"/>
          <p:cNvSpPr/>
          <p:nvPr/>
        </p:nvSpPr>
        <p:spPr>
          <a:xfrm>
            <a:off x="4505049" y="3015875"/>
            <a:ext cx="889501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63" name="Google Shape;253;p44"/>
          <p:cNvSpPr/>
          <p:nvPr/>
        </p:nvSpPr>
        <p:spPr>
          <a:xfrm>
            <a:off x="4505049" y="4045125"/>
            <a:ext cx="889501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466" name="Google Shape;258;p44"/>
          <p:cNvGrpSpPr/>
          <p:nvPr/>
        </p:nvGrpSpPr>
        <p:grpSpPr>
          <a:xfrm>
            <a:off x="3201462" y="5210650"/>
            <a:ext cx="512101" cy="512101"/>
            <a:chOff x="0" y="0"/>
            <a:chExt cx="512099" cy="512099"/>
          </a:xfrm>
        </p:grpSpPr>
        <p:sp>
          <p:nvSpPr>
            <p:cNvPr id="464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5" name="4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467" name="Google Shape;259;p44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semaforo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264;p45" descr="Google Shape;264;p45"/>
          <p:cNvPicPr>
            <a:picLocks noChangeAspect="1"/>
          </p:cNvPicPr>
          <p:nvPr/>
        </p:nvPicPr>
        <p:blipFill>
          <a:blip r:embed="rId2">
            <a:extLst/>
          </a:blip>
          <a:srcRect l="2432" t="14566" r="5773" b="37692"/>
          <a:stretch>
            <a:fillRect/>
          </a:stretch>
        </p:blipFill>
        <p:spPr>
          <a:xfrm>
            <a:off x="764449" y="2110636"/>
            <a:ext cx="7315175" cy="285332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84" name="Google Shape;265;p45"/>
          <p:cNvSpPr/>
          <p:nvPr/>
        </p:nvSpPr>
        <p:spPr>
          <a:xfrm>
            <a:off x="6175374" y="4738553"/>
            <a:ext cx="1" cy="44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474" name="Google Shape;266;p45"/>
          <p:cNvGrpSpPr/>
          <p:nvPr/>
        </p:nvGrpSpPr>
        <p:grpSpPr>
          <a:xfrm>
            <a:off x="5078274" y="5187625"/>
            <a:ext cx="2194201" cy="1579851"/>
            <a:chOff x="0" y="0"/>
            <a:chExt cx="2194199" cy="1579849"/>
          </a:xfrm>
        </p:grpSpPr>
        <p:sp>
          <p:nvSpPr>
            <p:cNvPr id="472" name="Rettangolo arrotondato"/>
            <p:cNvSpPr/>
            <p:nvPr/>
          </p:nvSpPr>
          <p:spPr>
            <a:xfrm>
              <a:off x="0" y="35724"/>
              <a:ext cx="2194200" cy="15084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73" name="Impostare Blocchi di colore su:…"/>
            <p:cNvSpPr txBox="1"/>
            <p:nvPr/>
          </p:nvSpPr>
          <p:spPr>
            <a:xfrm>
              <a:off x="73633" y="-1"/>
              <a:ext cx="2046934" cy="1579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Blocchi di</a:t>
              </a:r>
              <a:r>
                <a:rPr b="1"/>
                <a:t> colore</a:t>
              </a:r>
              <a:r>
                <a:t> su:</a:t>
              </a:r>
            </a:p>
            <a:p>
              <a:pPr marL="457200" indent="-342900">
                <a:buClr>
                  <a:srgbClr val="000000"/>
                </a:buClr>
                <a:buSzPts val="1800"/>
                <a:buFont typeface="Helvetica"/>
                <a:buChar char="●"/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R</a:t>
              </a:r>
              <a:r>
                <a:t>osso</a:t>
              </a:r>
            </a:p>
            <a:p>
              <a:pPr marL="457200" indent="-342900">
                <a:buClr>
                  <a:srgbClr val="000000"/>
                </a:buClr>
                <a:buSzPts val="1800"/>
                <a:buFont typeface="Helvetica"/>
                <a:buChar char="●"/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Giallo</a:t>
              </a:r>
            </a:p>
            <a:p>
              <a:pPr marL="457200" indent="-342900">
                <a:buClr>
                  <a:srgbClr val="000000"/>
                </a:buClr>
                <a:buSzPts val="1800"/>
                <a:buFont typeface="Helvetica"/>
                <a:buChar char="●"/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Verde</a:t>
              </a:r>
            </a:p>
          </p:txBody>
        </p:sp>
      </p:grpSp>
      <p:sp>
        <p:nvSpPr>
          <p:cNvPr id="475" name="Google Shape;268;p45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76" name="Google Shape;269;p45" descr="Google Shape;269;p4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Google Shape;270;p45"/>
          <p:cNvSpPr/>
          <p:nvPr/>
        </p:nvSpPr>
        <p:spPr>
          <a:xfrm>
            <a:off x="5730625" y="2240900"/>
            <a:ext cx="889500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78" name="Google Shape;271;p45"/>
          <p:cNvSpPr/>
          <p:nvPr/>
        </p:nvSpPr>
        <p:spPr>
          <a:xfrm>
            <a:off x="5730625" y="3091550"/>
            <a:ext cx="889500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79" name="Google Shape;267;p45"/>
          <p:cNvSpPr/>
          <p:nvPr/>
        </p:nvSpPr>
        <p:spPr>
          <a:xfrm>
            <a:off x="5730625" y="4027749"/>
            <a:ext cx="889500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482" name="Google Shape;272;p45"/>
          <p:cNvGrpSpPr/>
          <p:nvPr/>
        </p:nvGrpSpPr>
        <p:grpSpPr>
          <a:xfrm>
            <a:off x="4418338" y="5280200"/>
            <a:ext cx="512101" cy="512101"/>
            <a:chOff x="0" y="0"/>
            <a:chExt cx="512099" cy="512099"/>
          </a:xfrm>
        </p:grpSpPr>
        <p:sp>
          <p:nvSpPr>
            <p:cNvPr id="480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81" name="5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5</a:t>
              </a:r>
            </a:p>
          </p:txBody>
        </p:sp>
      </p:grpSp>
      <p:sp>
        <p:nvSpPr>
          <p:cNvPr id="483" name="Google Shape;273;p45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semaforo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278;p46"/>
          <p:cNvGrpSpPr/>
          <p:nvPr/>
        </p:nvGrpSpPr>
        <p:grpSpPr>
          <a:xfrm>
            <a:off x="233950" y="723250"/>
            <a:ext cx="4058060" cy="1325850"/>
            <a:chOff x="0" y="0"/>
            <a:chExt cx="4058059" cy="1325849"/>
          </a:xfrm>
        </p:grpSpPr>
        <p:sp>
          <p:nvSpPr>
            <p:cNvPr id="486" name="Forma"/>
            <p:cNvSpPr/>
            <p:nvPr/>
          </p:nvSpPr>
          <p:spPr>
            <a:xfrm>
              <a:off x="0" y="62475"/>
              <a:ext cx="4058060" cy="1200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308" y="0"/>
                  </a:lnTo>
                  <a:lnTo>
                    <a:pt x="18308" y="12600"/>
                  </a:lnTo>
                  <a:lnTo>
                    <a:pt x="21600" y="11269"/>
                  </a:lnTo>
                  <a:lnTo>
                    <a:pt x="18308" y="18000"/>
                  </a:lnTo>
                  <a:lnTo>
                    <a:pt x="18308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87" name="Come posso rallentare la velocità del LED RGB?"/>
            <p:cNvSpPr txBox="1"/>
            <p:nvPr/>
          </p:nvSpPr>
          <p:spPr>
            <a:xfrm>
              <a:off x="0" y="0"/>
              <a:ext cx="3439500" cy="1325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Come posso rallentare la velocità del LED RGB?</a:t>
              </a:r>
            </a:p>
          </p:txBody>
        </p:sp>
      </p:grpSp>
      <p:pic>
        <p:nvPicPr>
          <p:cNvPr id="489" name="Google Shape;279;p46" descr="Google Shape;279;p4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31350" y="738925"/>
            <a:ext cx="1713230" cy="1345350"/>
          </a:xfrm>
          <a:prstGeom prst="rect">
            <a:avLst/>
          </a:prstGeom>
          <a:ln w="12700">
            <a:miter lim="400000"/>
          </a:ln>
        </p:spPr>
      </p:pic>
      <p:sp>
        <p:nvSpPr>
          <p:cNvPr id="490" name="Google Shape;280;p46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Debug It! </a:t>
            </a:r>
          </a:p>
        </p:txBody>
      </p:sp>
      <p:pic>
        <p:nvPicPr>
          <p:cNvPr id="491" name="Google Shape;281;p46" descr="Google Shape;281;p4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Google Shape;282;p46" descr="Google Shape;282;p46"/>
          <p:cNvPicPr>
            <a:picLocks noChangeAspect="1"/>
          </p:cNvPicPr>
          <p:nvPr/>
        </p:nvPicPr>
        <p:blipFill>
          <a:blip r:embed="rId4">
            <a:extLst/>
          </a:blip>
          <a:srcRect l="2865" t="14566" r="5289" b="35119"/>
          <a:stretch>
            <a:fillRect/>
          </a:stretch>
        </p:blipFill>
        <p:spPr>
          <a:xfrm>
            <a:off x="624650" y="2393575"/>
            <a:ext cx="7842427" cy="322212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00" name="Google Shape;283;p46"/>
          <p:cNvSpPr/>
          <p:nvPr/>
        </p:nvSpPr>
        <p:spPr>
          <a:xfrm>
            <a:off x="2829524" y="5031452"/>
            <a:ext cx="1" cy="527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496" name="Google Shape;284;p46"/>
          <p:cNvGrpSpPr/>
          <p:nvPr/>
        </p:nvGrpSpPr>
        <p:grpSpPr>
          <a:xfrm>
            <a:off x="1645201" y="5559249"/>
            <a:ext cx="2368648" cy="1262599"/>
            <a:chOff x="0" y="0"/>
            <a:chExt cx="2368646" cy="1262598"/>
          </a:xfrm>
        </p:grpSpPr>
        <p:sp>
          <p:nvSpPr>
            <p:cNvPr id="494" name="Rettangolo arrotondato"/>
            <p:cNvSpPr/>
            <p:nvPr/>
          </p:nvSpPr>
          <p:spPr>
            <a:xfrm>
              <a:off x="0" y="168327"/>
              <a:ext cx="2368647" cy="92594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95" name="Impostare l'intervallo…"/>
            <p:cNvSpPr txBox="1"/>
            <p:nvPr/>
          </p:nvSpPr>
          <p:spPr>
            <a:xfrm>
              <a:off x="45200" y="0"/>
              <a:ext cx="2278247" cy="12625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l'</a:t>
              </a:r>
              <a:r>
                <a:rPr b="1"/>
                <a:t>intervallo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su 5 secondi</a:t>
              </a:r>
            </a:p>
          </p:txBody>
        </p:sp>
      </p:grpSp>
      <p:sp>
        <p:nvSpPr>
          <p:cNvPr id="497" name="Google Shape;285;p46"/>
          <p:cNvSpPr/>
          <p:nvPr/>
        </p:nvSpPr>
        <p:spPr>
          <a:xfrm>
            <a:off x="2384774" y="4320649"/>
            <a:ext cx="889501" cy="7011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pic>
        <p:nvPicPr>
          <p:cNvPr id="498" name="Google Shape;286;p46" descr="Google Shape;286;p46"/>
          <p:cNvPicPr>
            <a:picLocks noChangeAspect="1"/>
          </p:cNvPicPr>
          <p:nvPr/>
        </p:nvPicPr>
        <p:blipFill>
          <a:blip r:embed="rId5">
            <a:extLst/>
          </a:blip>
          <a:srcRect l="12296" t="27217" r="68967" b="45608"/>
          <a:stretch>
            <a:fillRect/>
          </a:stretch>
        </p:blipFill>
        <p:spPr>
          <a:xfrm>
            <a:off x="4397249" y="5451924"/>
            <a:ext cx="2262681" cy="10548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99" name="Google Shape;287;p46"/>
          <p:cNvSpPr/>
          <p:nvPr/>
        </p:nvSpPr>
        <p:spPr>
          <a:xfrm flipV="1">
            <a:off x="3776849" y="5979350"/>
            <a:ext cx="620401" cy="969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293;p47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03" name="Google Shape;294;p47" descr="Google Shape;294;p4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Google Shape;295;p47"/>
          <p:cNvSpPr txBox="1"/>
          <p:nvPr/>
        </p:nvSpPr>
        <p:spPr>
          <a:xfrm>
            <a:off x="113925" y="789149"/>
            <a:ext cx="8934300" cy="192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3000">
                <a:latin typeface="Montserrat"/>
                <a:ea typeface="Montserrat"/>
                <a:cs typeface="Montserrat"/>
                <a:sym typeface="Montserrat"/>
              </a:defRPr>
            </a:pPr>
            <a:r>
              <a:t>Creare un sistema in cui la "macchina" si muove quando la luce è verde</a:t>
            </a:r>
          </a:p>
          <a:p>
            <a:pPr/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5" name="Google Shape;296;p47" descr="Google Shape;296;p47"/>
          <p:cNvPicPr>
            <a:picLocks noChangeAspect="1"/>
          </p:cNvPicPr>
          <p:nvPr/>
        </p:nvPicPr>
        <p:blipFill>
          <a:blip r:embed="rId3">
            <a:extLst/>
          </a:blip>
          <a:srcRect l="1348" t="15488" r="60989" b="33545"/>
          <a:stretch>
            <a:fillRect/>
          </a:stretch>
        </p:blipFill>
        <p:spPr>
          <a:xfrm>
            <a:off x="642075" y="2013137"/>
            <a:ext cx="7411702" cy="322381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06" name="Google Shape;297;p47"/>
          <p:cNvSpPr/>
          <p:nvPr/>
        </p:nvSpPr>
        <p:spPr>
          <a:xfrm>
            <a:off x="6533450" y="4553822"/>
            <a:ext cx="801901" cy="630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07" name="Google Shape;298;p47"/>
          <p:cNvSpPr/>
          <p:nvPr/>
        </p:nvSpPr>
        <p:spPr>
          <a:xfrm>
            <a:off x="6974150" y="3803525"/>
            <a:ext cx="801901" cy="665402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510" name="Google Shape;299;p47"/>
          <p:cNvGrpSpPr/>
          <p:nvPr/>
        </p:nvGrpSpPr>
        <p:grpSpPr>
          <a:xfrm>
            <a:off x="6179604" y="5259794"/>
            <a:ext cx="3008691" cy="1543636"/>
            <a:chOff x="0" y="0"/>
            <a:chExt cx="3008690" cy="1543635"/>
          </a:xfrm>
        </p:grpSpPr>
        <p:sp>
          <p:nvSpPr>
            <p:cNvPr id="508" name="Rettangolo arrotondato"/>
            <p:cNvSpPr/>
            <p:nvPr/>
          </p:nvSpPr>
          <p:spPr>
            <a:xfrm>
              <a:off x="0" y="166447"/>
              <a:ext cx="3008691" cy="121074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09" name="Abbinare 2 motori e trascinarli nell'area di lavoro."/>
            <p:cNvSpPr txBox="1"/>
            <p:nvPr/>
          </p:nvSpPr>
          <p:spPr>
            <a:xfrm>
              <a:off x="59103" y="0"/>
              <a:ext cx="2890485" cy="1543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Abbinare </a:t>
              </a:r>
              <a:r>
                <a:rPr b="1"/>
                <a:t>2 motori </a:t>
              </a:r>
              <a:r>
                <a:t>e trascinarli nell'area di lavoro.</a:t>
              </a:r>
            </a:p>
          </p:txBody>
        </p:sp>
      </p:grpSp>
      <p:sp>
        <p:nvSpPr>
          <p:cNvPr id="511" name="Google Shape;300;p47"/>
          <p:cNvSpPr/>
          <p:nvPr/>
        </p:nvSpPr>
        <p:spPr>
          <a:xfrm flipH="1" flipV="1">
            <a:off x="7283449" y="5182425"/>
            <a:ext cx="400501" cy="3036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6" name="Google Shape;301;p47"/>
          <p:cNvSpPr/>
          <p:nvPr/>
        </p:nvSpPr>
        <p:spPr>
          <a:xfrm>
            <a:off x="7430891" y="4478610"/>
            <a:ext cx="127293" cy="781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15" name="Google Shape;302;p47"/>
          <p:cNvGrpSpPr/>
          <p:nvPr/>
        </p:nvGrpSpPr>
        <p:grpSpPr>
          <a:xfrm>
            <a:off x="5782638" y="5549950"/>
            <a:ext cx="512101" cy="512100"/>
            <a:chOff x="0" y="0"/>
            <a:chExt cx="512099" cy="512099"/>
          </a:xfrm>
        </p:grpSpPr>
        <p:sp>
          <p:nvSpPr>
            <p:cNvPr id="513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4" name="1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308;p48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19" name="Google Shape;309;p48" descr="Google Shape;309;p4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20" name="Google Shape;310;p48"/>
          <p:cNvSpPr txBox="1"/>
          <p:nvPr/>
        </p:nvSpPr>
        <p:spPr>
          <a:xfrm>
            <a:off x="113925" y="789149"/>
            <a:ext cx="8934300" cy="192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3000">
                <a:latin typeface="Montserrat"/>
                <a:ea typeface="Montserrat"/>
                <a:cs typeface="Montserrat"/>
                <a:sym typeface="Montserrat"/>
              </a:defRPr>
            </a:pPr>
            <a:r>
              <a:t>Creare un sistema in cui la "macchina" si muove quando la luce è verde</a:t>
            </a:r>
          </a:p>
          <a:p>
            <a:pPr/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23" name="Google Shape;311;p48"/>
          <p:cNvGrpSpPr/>
          <p:nvPr/>
        </p:nvGrpSpPr>
        <p:grpSpPr>
          <a:xfrm>
            <a:off x="1091149" y="2031025"/>
            <a:ext cx="5541002" cy="777301"/>
            <a:chOff x="0" y="0"/>
            <a:chExt cx="5541000" cy="777299"/>
          </a:xfrm>
        </p:grpSpPr>
        <p:sp>
          <p:nvSpPr>
            <p:cNvPr id="521" name="Rettangolo arrotondato"/>
            <p:cNvSpPr/>
            <p:nvPr/>
          </p:nvSpPr>
          <p:spPr>
            <a:xfrm>
              <a:off x="0" y="0"/>
              <a:ext cx="5541001" cy="77730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22" name="Impostare la rotazione di un motore  su 'Antiorario' e l'altro 'Orario'."/>
            <p:cNvSpPr txBox="1"/>
            <p:nvPr/>
          </p:nvSpPr>
          <p:spPr>
            <a:xfrm>
              <a:off x="37944" y="17824"/>
              <a:ext cx="5465112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la rotazione di un </a:t>
              </a:r>
              <a:r>
                <a:rPr b="1"/>
                <a:t>motore  </a:t>
              </a:r>
              <a:r>
                <a:t>su 'Antiorario' e l'altro 'Orario'.</a:t>
              </a:r>
            </a:p>
          </p:txBody>
        </p:sp>
      </p:grpSp>
      <p:pic>
        <p:nvPicPr>
          <p:cNvPr id="524" name="Google Shape;312;p48" descr="Google Shape;312;p48"/>
          <p:cNvPicPr>
            <a:picLocks noChangeAspect="1"/>
          </p:cNvPicPr>
          <p:nvPr/>
        </p:nvPicPr>
        <p:blipFill>
          <a:blip r:embed="rId3">
            <a:extLst/>
          </a:blip>
          <a:srcRect l="13218" t="22180" r="70918" b="40852"/>
          <a:stretch>
            <a:fillRect/>
          </a:stretch>
        </p:blipFill>
        <p:spPr>
          <a:xfrm>
            <a:off x="5055949" y="3208519"/>
            <a:ext cx="3381147" cy="253271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27" name="Google Shape;313;p48"/>
          <p:cNvGrpSpPr/>
          <p:nvPr/>
        </p:nvGrpSpPr>
        <p:grpSpPr>
          <a:xfrm>
            <a:off x="324487" y="2031025"/>
            <a:ext cx="512101" cy="512101"/>
            <a:chOff x="0" y="0"/>
            <a:chExt cx="512099" cy="512099"/>
          </a:xfrm>
        </p:grpSpPr>
        <p:sp>
          <p:nvSpPr>
            <p:cNvPr id="525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26" name="2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pic>
        <p:nvPicPr>
          <p:cNvPr id="528" name="Google Shape;314;p48" descr="Google Shape;314;p48"/>
          <p:cNvPicPr>
            <a:picLocks noChangeAspect="1"/>
          </p:cNvPicPr>
          <p:nvPr/>
        </p:nvPicPr>
        <p:blipFill>
          <a:blip r:embed="rId4">
            <a:extLst/>
          </a:blip>
          <a:srcRect l="29701" t="43189" r="61646" b="26349"/>
          <a:stretch>
            <a:fillRect/>
          </a:stretch>
        </p:blipFill>
        <p:spPr>
          <a:xfrm>
            <a:off x="1364126" y="3048424"/>
            <a:ext cx="2520550" cy="285290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29" name="Google Shape;315;p48"/>
          <p:cNvSpPr/>
          <p:nvPr/>
        </p:nvSpPr>
        <p:spPr>
          <a:xfrm flipV="1">
            <a:off x="3884750" y="4350749"/>
            <a:ext cx="1171201" cy="54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320;p49" descr="Google Shape;320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5100" y="3541200"/>
            <a:ext cx="2547050" cy="25470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532" name="Google Shape;321;p49" descr="Google Shape;321;p4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49702" y="3541200"/>
            <a:ext cx="2547051" cy="25470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533" name="Google Shape;322;p49" descr="Google Shape;322;p4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44225" y="3541200"/>
            <a:ext cx="2547051" cy="25470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36" name="Google Shape;323;p49"/>
          <p:cNvGrpSpPr/>
          <p:nvPr/>
        </p:nvGrpSpPr>
        <p:grpSpPr>
          <a:xfrm>
            <a:off x="1842049" y="633400"/>
            <a:ext cx="2194501" cy="843088"/>
            <a:chOff x="0" y="0"/>
            <a:chExt cx="2194499" cy="843087"/>
          </a:xfrm>
        </p:grpSpPr>
        <p:sp>
          <p:nvSpPr>
            <p:cNvPr id="534" name="Forma"/>
            <p:cNvSpPr/>
            <p:nvPr/>
          </p:nvSpPr>
          <p:spPr>
            <a:xfrm>
              <a:off x="0" y="55525"/>
              <a:ext cx="2194500" cy="78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7295"/>
                  </a:lnTo>
                  <a:lnTo>
                    <a:pt x="9000" y="17295"/>
                  </a:lnTo>
                  <a:lnTo>
                    <a:pt x="1456" y="21600"/>
                  </a:lnTo>
                  <a:lnTo>
                    <a:pt x="3600" y="17295"/>
                  </a:lnTo>
                  <a:lnTo>
                    <a:pt x="0" y="17295"/>
                  </a:lnTo>
                  <a:lnTo>
                    <a:pt x="0" y="10089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5" name="Costruisci la tua &quot;auto&quot;!"/>
            <p:cNvSpPr txBox="1"/>
            <p:nvPr/>
          </p:nvSpPr>
          <p:spPr>
            <a:xfrm>
              <a:off x="0" y="0"/>
              <a:ext cx="2194500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Costruisci la tua "auto"!</a:t>
              </a:r>
            </a:p>
          </p:txBody>
        </p:sp>
      </p:grpSp>
      <p:pic>
        <p:nvPicPr>
          <p:cNvPr id="537" name="Google Shape;324;p49" descr="Google Shape;324;p4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flipH="1">
            <a:off x="822948" y="1140071"/>
            <a:ext cx="1163988" cy="914055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Google Shape;325;p49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39" name="Google Shape;326;p49" descr="Google Shape;326;p4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2" name="Google Shape;327;p49"/>
          <p:cNvGrpSpPr/>
          <p:nvPr/>
        </p:nvGrpSpPr>
        <p:grpSpPr>
          <a:xfrm>
            <a:off x="220313" y="989274"/>
            <a:ext cx="512101" cy="512101"/>
            <a:chOff x="0" y="0"/>
            <a:chExt cx="512099" cy="512099"/>
          </a:xfrm>
        </p:grpSpPr>
        <p:sp>
          <p:nvSpPr>
            <p:cNvPr id="540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1" name="3"/>
            <p:cNvSpPr txBox="1"/>
            <p:nvPr/>
          </p:nvSpPr>
          <p:spPr>
            <a:xfrm>
              <a:off x="74995" y="56674"/>
              <a:ext cx="3621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545" name="Google Shape;328;p49"/>
          <p:cNvGrpSpPr/>
          <p:nvPr/>
        </p:nvGrpSpPr>
        <p:grpSpPr>
          <a:xfrm>
            <a:off x="4358749" y="2359899"/>
            <a:ext cx="3810001" cy="962101"/>
            <a:chOff x="0" y="0"/>
            <a:chExt cx="3810000" cy="962099"/>
          </a:xfrm>
        </p:grpSpPr>
        <p:sp>
          <p:nvSpPr>
            <p:cNvPr id="543" name="Rettangolo arrotondato"/>
            <p:cNvSpPr/>
            <p:nvPr/>
          </p:nvSpPr>
          <p:spPr>
            <a:xfrm>
              <a:off x="0" y="0"/>
              <a:ext cx="3810000" cy="96210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4" name="Inserire i motori nel telaio giallo.…"/>
            <p:cNvSpPr txBox="1"/>
            <p:nvPr/>
          </p:nvSpPr>
          <p:spPr>
            <a:xfrm>
              <a:off x="46965" y="148324"/>
              <a:ext cx="3716070" cy="665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Inserire i </a:t>
              </a:r>
              <a:r>
                <a:rPr b="1"/>
                <a:t>motori </a:t>
              </a:r>
              <a:r>
                <a:t>nel </a:t>
              </a:r>
              <a:r>
                <a:rPr b="1"/>
                <a:t>telaio</a:t>
              </a:r>
              <a:r>
                <a:t> giallo</a:t>
              </a:r>
              <a:r>
                <a:rPr b="1"/>
                <a:t>. </a:t>
              </a:r>
            </a:p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Aggiungere la pallina sotto.</a:t>
              </a:r>
            </a:p>
          </p:txBody>
        </p:sp>
      </p:grpSp>
      <p:grpSp>
        <p:nvGrpSpPr>
          <p:cNvPr id="548" name="Google Shape;329;p49"/>
          <p:cNvGrpSpPr/>
          <p:nvPr/>
        </p:nvGrpSpPr>
        <p:grpSpPr>
          <a:xfrm>
            <a:off x="575250" y="2339100"/>
            <a:ext cx="2547000" cy="962101"/>
            <a:chOff x="0" y="29474"/>
            <a:chExt cx="2546999" cy="962099"/>
          </a:xfrm>
        </p:grpSpPr>
        <p:sp>
          <p:nvSpPr>
            <p:cNvPr id="546" name="Rettangolo arrotondato"/>
            <p:cNvSpPr/>
            <p:nvPr/>
          </p:nvSpPr>
          <p:spPr>
            <a:xfrm>
              <a:off x="0" y="29474"/>
              <a:ext cx="2547000" cy="9621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7" name="Collegare 1 ruota a ciascun motore a"/>
            <p:cNvSpPr txBox="1"/>
            <p:nvPr/>
          </p:nvSpPr>
          <p:spPr>
            <a:xfrm>
              <a:off x="46965" y="139699"/>
              <a:ext cx="2453070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Collegare 1 </a:t>
              </a:r>
              <a:r>
                <a:rPr b="1"/>
                <a:t>ruota </a:t>
              </a:r>
              <a:r>
                <a:t>a ciascun</a:t>
              </a:r>
              <a:r>
                <a:rPr b="1"/>
                <a:t> motore a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334;p50"/>
          <p:cNvGrpSpPr/>
          <p:nvPr/>
        </p:nvGrpSpPr>
        <p:grpSpPr>
          <a:xfrm>
            <a:off x="1384849" y="917525"/>
            <a:ext cx="2568002" cy="917050"/>
            <a:chOff x="0" y="0"/>
            <a:chExt cx="2568000" cy="917049"/>
          </a:xfrm>
        </p:grpSpPr>
        <p:sp>
          <p:nvSpPr>
            <p:cNvPr id="550" name="Forma"/>
            <p:cNvSpPr/>
            <p:nvPr/>
          </p:nvSpPr>
          <p:spPr>
            <a:xfrm>
              <a:off x="0" y="0"/>
              <a:ext cx="2568001" cy="917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4853"/>
                  </a:lnTo>
                  <a:lnTo>
                    <a:pt x="9000" y="14853"/>
                  </a:lnTo>
                  <a:lnTo>
                    <a:pt x="1884" y="21600"/>
                  </a:lnTo>
                  <a:lnTo>
                    <a:pt x="3600" y="14853"/>
                  </a:lnTo>
                  <a:lnTo>
                    <a:pt x="0" y="14853"/>
                  </a:lnTo>
                  <a:lnTo>
                    <a:pt x="0" y="8664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1" name="Prova il tuo sistema!"/>
            <p:cNvSpPr txBox="1"/>
            <p:nvPr/>
          </p:nvSpPr>
          <p:spPr>
            <a:xfrm>
              <a:off x="0" y="84174"/>
              <a:ext cx="2568001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Prova il tuo sistema!</a:t>
              </a:r>
            </a:p>
          </p:txBody>
        </p:sp>
      </p:grpSp>
      <p:pic>
        <p:nvPicPr>
          <p:cNvPr id="553" name="Google Shape;335;p50" descr="Google Shape;335;p5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504623" y="1634921"/>
            <a:ext cx="1163988" cy="914054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Google Shape;336;p50"/>
          <p:cNvSpPr txBox="1"/>
          <p:nvPr/>
        </p:nvSpPr>
        <p:spPr>
          <a:xfrm>
            <a:off x="6720850" y="-8426"/>
            <a:ext cx="2423101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55" name="Google Shape;337;p50" descr="Google Shape;337;p5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56" name="Google Shape;338;p50" descr="Google Shape;338;p50"/>
          <p:cNvPicPr>
            <a:picLocks noChangeAspect="1"/>
          </p:cNvPicPr>
          <p:nvPr/>
        </p:nvPicPr>
        <p:blipFill>
          <a:blip r:embed="rId4">
            <a:extLst/>
          </a:blip>
          <a:srcRect l="1348" t="15488" r="60989" b="33545"/>
          <a:stretch>
            <a:fillRect/>
          </a:stretch>
        </p:blipFill>
        <p:spPr>
          <a:xfrm>
            <a:off x="443050" y="2792500"/>
            <a:ext cx="8064974" cy="350797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59" name="Google Shape;339;p50"/>
          <p:cNvGrpSpPr/>
          <p:nvPr/>
        </p:nvGrpSpPr>
        <p:grpSpPr>
          <a:xfrm>
            <a:off x="4494692" y="895850"/>
            <a:ext cx="2981616" cy="1349890"/>
            <a:chOff x="0" y="-158751"/>
            <a:chExt cx="2981614" cy="1349889"/>
          </a:xfrm>
        </p:grpSpPr>
        <p:sp>
          <p:nvSpPr>
            <p:cNvPr id="557" name="Forma"/>
            <p:cNvSpPr/>
            <p:nvPr/>
          </p:nvSpPr>
          <p:spPr>
            <a:xfrm>
              <a:off x="0" y="0"/>
              <a:ext cx="2981615" cy="1191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370"/>
                  </a:lnTo>
                  <a:lnTo>
                    <a:pt x="18000" y="15370"/>
                  </a:lnTo>
                  <a:lnTo>
                    <a:pt x="19246" y="21600"/>
                  </a:lnTo>
                  <a:lnTo>
                    <a:pt x="12600" y="15370"/>
                  </a:lnTo>
                  <a:lnTo>
                    <a:pt x="0" y="15370"/>
                  </a:lnTo>
                  <a:lnTo>
                    <a:pt x="0" y="8966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8" name="La &quot;macchina&quot; aspetta che il semaforo sia verde?"/>
            <p:cNvSpPr txBox="1"/>
            <p:nvPr/>
          </p:nvSpPr>
          <p:spPr>
            <a:xfrm>
              <a:off x="0" y="-158752"/>
              <a:ext cx="2981615" cy="1165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La "macchina" aspetta che il semaforo sia verde?</a:t>
              </a:r>
            </a:p>
          </p:txBody>
        </p:sp>
      </p:grpSp>
      <p:pic>
        <p:nvPicPr>
          <p:cNvPr id="560" name="Google Shape;340;p50" descr="Google Shape;340;p5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62448" y="1777775"/>
            <a:ext cx="1163986" cy="914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345;p51" descr="Google Shape;345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3450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Google Shape;346;p51" descr="Google Shape;346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91037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64" name="Google Shape;347;p51" descr="Google Shape;347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8644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65" name="Google Shape;348;p51" descr="Google Shape;348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3699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66" name="Google Shape;349;p51" descr="Google Shape;349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9824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67" name="Google Shape;350;p51" descr="Google Shape;350;p5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9881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0" name="Google Shape;351;p51"/>
          <p:cNvGrpSpPr/>
          <p:nvPr/>
        </p:nvGrpSpPr>
        <p:grpSpPr>
          <a:xfrm>
            <a:off x="268548" y="2613724"/>
            <a:ext cx="2635104" cy="3256251"/>
            <a:chOff x="0" y="0"/>
            <a:chExt cx="2635103" cy="3256250"/>
          </a:xfrm>
        </p:grpSpPr>
        <p:sp>
          <p:nvSpPr>
            <p:cNvPr id="568" name="Rettangolo arrotondato"/>
            <p:cNvSpPr/>
            <p:nvPr/>
          </p:nvSpPr>
          <p:spPr>
            <a:xfrm>
              <a:off x="0" y="261350"/>
              <a:ext cx="2635104" cy="273355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9" name="Sperimentare con il blocco di confronto. È possibile modificare le impostazioni per modificarle quando i motori iniziano a muoversi?"/>
            <p:cNvSpPr txBox="1"/>
            <p:nvPr/>
          </p:nvSpPr>
          <p:spPr>
            <a:xfrm>
              <a:off x="128635" y="0"/>
              <a:ext cx="2377833" cy="3256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Sperimentare con il blocco di</a:t>
              </a:r>
              <a:r>
                <a:rPr b="1"/>
                <a:t> confronto</a:t>
              </a:r>
              <a:r>
                <a:t>. È possibile modificare le impostazioni per modificarle quando i</a:t>
              </a:r>
              <a:r>
                <a:rPr b="1"/>
                <a:t> motori </a:t>
              </a:r>
              <a:r>
                <a:t>iniziano a muoversi?</a:t>
              </a:r>
            </a:p>
          </p:txBody>
        </p:sp>
      </p:grpSp>
      <p:grpSp>
        <p:nvGrpSpPr>
          <p:cNvPr id="573" name="Google Shape;352;p51"/>
          <p:cNvGrpSpPr/>
          <p:nvPr/>
        </p:nvGrpSpPr>
        <p:grpSpPr>
          <a:xfrm>
            <a:off x="5867284" y="2919351"/>
            <a:ext cx="2866632" cy="2644998"/>
            <a:chOff x="0" y="0"/>
            <a:chExt cx="2866631" cy="2644997"/>
          </a:xfrm>
        </p:grpSpPr>
        <p:sp>
          <p:nvSpPr>
            <p:cNvPr id="571" name="Rettangolo arrotondato"/>
            <p:cNvSpPr/>
            <p:nvPr/>
          </p:nvSpPr>
          <p:spPr>
            <a:xfrm>
              <a:off x="0" y="0"/>
              <a:ext cx="2866632" cy="264499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2" name="Sperimentare con un altro gruppo. Si può creare un incrocio con due semafori in modo che le &quot;auto&quot; passino l'una accanto all'altra in tutta sicurezza?"/>
            <p:cNvSpPr txBox="1"/>
            <p:nvPr/>
          </p:nvSpPr>
          <p:spPr>
            <a:xfrm>
              <a:off x="129118" y="190701"/>
              <a:ext cx="2608396" cy="2263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Sperimentare con un altro gruppo. Si può creare un incrocio con due semafori in modo che le "auto" passino l'una accanto all'altra in tutta sicurezza?</a:t>
              </a:r>
            </a:p>
          </p:txBody>
        </p:sp>
      </p:grpSp>
      <p:grpSp>
        <p:nvGrpSpPr>
          <p:cNvPr id="576" name="Google Shape;353;p51"/>
          <p:cNvGrpSpPr/>
          <p:nvPr/>
        </p:nvGrpSpPr>
        <p:grpSpPr>
          <a:xfrm>
            <a:off x="3068049" y="2499850"/>
            <a:ext cx="2636552" cy="3484000"/>
            <a:chOff x="0" y="0"/>
            <a:chExt cx="2636551" cy="3483999"/>
          </a:xfrm>
        </p:grpSpPr>
        <p:sp>
          <p:nvSpPr>
            <p:cNvPr id="574" name="Rettangolo arrotondato"/>
            <p:cNvSpPr/>
            <p:nvPr/>
          </p:nvSpPr>
          <p:spPr>
            <a:xfrm>
              <a:off x="0" y="405106"/>
              <a:ext cx="2636552" cy="26737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5" name="Sperimentare con il motore. È possibile programmare i motori in modo che smettano di girare quando il LED RGB diventa rosso?"/>
            <p:cNvSpPr txBox="1"/>
            <p:nvPr/>
          </p:nvSpPr>
          <p:spPr>
            <a:xfrm>
              <a:off x="128705" y="0"/>
              <a:ext cx="2379142" cy="3484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Sperimentare con il </a:t>
              </a:r>
              <a:r>
                <a:rPr b="1"/>
                <a:t>motore</a:t>
              </a:r>
              <a:r>
                <a:t>. È possibile programmare i </a:t>
              </a:r>
              <a:r>
                <a:rPr b="1"/>
                <a:t>motori in</a:t>
              </a:r>
              <a:r>
                <a:t> modo che smettano di girare quando il </a:t>
              </a:r>
              <a:r>
                <a:rPr b="1"/>
                <a:t>LED RGB </a:t>
              </a:r>
              <a:r>
                <a:t>diventa rosso?</a:t>
              </a:r>
            </a:p>
          </p:txBody>
        </p:sp>
      </p:grpSp>
      <p:sp>
        <p:nvSpPr>
          <p:cNvPr id="577" name="Google Shape;354;p51"/>
          <p:cNvSpPr txBox="1"/>
          <p:nvPr/>
        </p:nvSpPr>
        <p:spPr>
          <a:xfrm>
            <a:off x="5140049" y="156674"/>
            <a:ext cx="3810920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Sfide al  peperoncino </a:t>
            </a:r>
          </a:p>
        </p:txBody>
      </p:sp>
      <p:pic>
        <p:nvPicPr>
          <p:cNvPr id="578" name="Google Shape;355;p51" descr="Google Shape;355;p5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79" name="Google Shape;356;p51"/>
          <p:cNvSpPr txBox="1"/>
          <p:nvPr/>
        </p:nvSpPr>
        <p:spPr>
          <a:xfrm>
            <a:off x="-3251" y="688924"/>
            <a:ext cx="6765602" cy="640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Scegli una sfida di estensione!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361;p52"/>
          <p:cNvSpPr/>
          <p:nvPr/>
        </p:nvSpPr>
        <p:spPr>
          <a:xfrm>
            <a:off x="1455949" y="3826550"/>
            <a:ext cx="3517734" cy="2151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436" y="0"/>
                </a:lnTo>
                <a:lnTo>
                  <a:pt x="18436" y="3600"/>
                </a:lnTo>
                <a:lnTo>
                  <a:pt x="21600" y="9391"/>
                </a:lnTo>
                <a:lnTo>
                  <a:pt x="18436" y="9000"/>
                </a:lnTo>
                <a:lnTo>
                  <a:pt x="18436" y="21600"/>
                </a:lnTo>
                <a:lnTo>
                  <a:pt x="0" y="21600"/>
                </a:lnTo>
                <a:lnTo>
                  <a:pt x="0" y="3600"/>
                </a:lnTo>
                <a:close/>
              </a:path>
            </a:pathLst>
          </a:custGeom>
          <a:solidFill>
            <a:srgbClr val="FFCC66"/>
          </a:solidFill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82" name="Google Shape;362;p52"/>
          <p:cNvSpPr txBox="1"/>
          <p:nvPr/>
        </p:nvSpPr>
        <p:spPr>
          <a:xfrm>
            <a:off x="1446200" y="4127324"/>
            <a:ext cx="2717701" cy="1280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90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Puoi disegnare il tuo sistema?</a:t>
            </a:r>
          </a:p>
        </p:txBody>
      </p:sp>
      <p:grpSp>
        <p:nvGrpSpPr>
          <p:cNvPr id="585" name="Google Shape;363;p52"/>
          <p:cNvGrpSpPr/>
          <p:nvPr/>
        </p:nvGrpSpPr>
        <p:grpSpPr>
          <a:xfrm>
            <a:off x="3009816" y="1289449"/>
            <a:ext cx="3775759" cy="2056202"/>
            <a:chOff x="0" y="0"/>
            <a:chExt cx="3775758" cy="2056200"/>
          </a:xfrm>
        </p:grpSpPr>
        <p:sp>
          <p:nvSpPr>
            <p:cNvPr id="583" name="Forma"/>
            <p:cNvSpPr/>
            <p:nvPr/>
          </p:nvSpPr>
          <p:spPr>
            <a:xfrm>
              <a:off x="0" y="0"/>
              <a:ext cx="3775758" cy="205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2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4424" y="21600"/>
                  </a:lnTo>
                  <a:lnTo>
                    <a:pt x="4424" y="9000"/>
                  </a:lnTo>
                  <a:lnTo>
                    <a:pt x="0" y="7892"/>
                  </a:lnTo>
                  <a:lnTo>
                    <a:pt x="4424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84" name="Cosa hai imparato oggi?"/>
            <p:cNvSpPr txBox="1"/>
            <p:nvPr/>
          </p:nvSpPr>
          <p:spPr>
            <a:xfrm>
              <a:off x="773357" y="479475"/>
              <a:ext cx="3002402" cy="1097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Cosa hai imparato oggi?</a:t>
              </a:r>
            </a:p>
          </p:txBody>
        </p:sp>
      </p:grpSp>
      <p:pic>
        <p:nvPicPr>
          <p:cNvPr id="586" name="Google Shape;364;p52" descr="Google Shape;364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2375" y="1108050"/>
            <a:ext cx="2264085" cy="1919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87" name="Google Shape;365;p52" descr="Google Shape;365;p5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6148" y="4023645"/>
            <a:ext cx="2264077" cy="1756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588" name="Google Shape;367;p52" descr="Google Shape;367;p5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DFDFD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