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 b="def" i="def"/>
      <a:tcStyle>
        <a:tcBdr/>
        <a:fill>
          <a:solidFill>
            <a:srgbClr val="FF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0" name="Shape 3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311708" y="992767"/>
            <a:ext cx="8520601" cy="27369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311699" y="3778832"/>
            <a:ext cx="8520602" cy="10569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xfrm>
            <a:off x="311699" y="2867799"/>
            <a:ext cx="8520602" cy="11223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Titolo Testo</a:t>
            </a:r>
          </a:p>
        </p:txBody>
      </p:sp>
      <p:sp>
        <p:nvSpPr>
          <p:cNvPr id="2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9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8" name="Corpo livello uno…"/>
          <p:cNvSpPr txBox="1"/>
          <p:nvPr>
            <p:ph type="body" sz="half" idx="1"/>
          </p:nvPr>
        </p:nvSpPr>
        <p:spPr>
          <a:xfrm>
            <a:off x="311699" y="1536633"/>
            <a:ext cx="3999902" cy="45552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9" name="Google Shape;23;p5"/>
          <p:cNvSpPr txBox="1"/>
          <p:nvPr>
            <p:ph type="body" sz="half" idx="13"/>
          </p:nvPr>
        </p:nvSpPr>
        <p:spPr>
          <a:xfrm>
            <a:off x="4832399" y="1536632"/>
            <a:ext cx="3999902" cy="4555202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Testo"/>
          <p:cNvSpPr txBox="1"/>
          <p:nvPr>
            <p:ph type="title"/>
          </p:nvPr>
        </p:nvSpPr>
        <p:spPr>
          <a:xfrm>
            <a:off x="311699" y="740799"/>
            <a:ext cx="2808001" cy="1007702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Titolo Testo</a:t>
            </a:r>
          </a:p>
        </p:txBody>
      </p:sp>
      <p:sp>
        <p:nvSpPr>
          <p:cNvPr id="56" name="Corpo livello uno…"/>
          <p:cNvSpPr txBox="1"/>
          <p:nvPr>
            <p:ph type="body" sz="quarter" idx="1"/>
          </p:nvPr>
        </p:nvSpPr>
        <p:spPr>
          <a:xfrm>
            <a:off x="311699" y="1852800"/>
            <a:ext cx="2808001" cy="42393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olo Testo"/>
          <p:cNvSpPr txBox="1"/>
          <p:nvPr>
            <p:ph type="title"/>
          </p:nvPr>
        </p:nvSpPr>
        <p:spPr>
          <a:xfrm>
            <a:off x="490250" y="600199"/>
            <a:ext cx="6367801" cy="5454302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Titolo Testo</a:t>
            </a:r>
          </a:p>
        </p:txBody>
      </p:sp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67"/>
            <a:ext cx="4572000" cy="68580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olo Testo"/>
          <p:cNvSpPr txBox="1"/>
          <p:nvPr>
            <p:ph type="title"/>
          </p:nvPr>
        </p:nvSpPr>
        <p:spPr>
          <a:xfrm>
            <a:off x="265500" y="1644232"/>
            <a:ext cx="4045200" cy="19764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Titolo Testo</a:t>
            </a:r>
          </a:p>
        </p:txBody>
      </p:sp>
      <p:sp>
        <p:nvSpPr>
          <p:cNvPr id="74" name="Corpo livello uno…"/>
          <p:cNvSpPr txBox="1"/>
          <p:nvPr>
            <p:ph type="body" sz="quarter" idx="1"/>
          </p:nvPr>
        </p:nvSpPr>
        <p:spPr>
          <a:xfrm>
            <a:off x="265500" y="3737433"/>
            <a:ext cx="4045200" cy="16467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5" name="Google Shape;39;p9"/>
          <p:cNvSpPr txBox="1"/>
          <p:nvPr>
            <p:ph type="body" sz="half" idx="13"/>
          </p:nvPr>
        </p:nvSpPr>
        <p:spPr>
          <a:xfrm>
            <a:off x="4939500" y="965433"/>
            <a:ext cx="3837000" cy="4926901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orpo livello uno…"/>
          <p:cNvSpPr txBox="1"/>
          <p:nvPr>
            <p:ph type="body" sz="quarter" idx="1"/>
          </p:nvPr>
        </p:nvSpPr>
        <p:spPr>
          <a:xfrm>
            <a:off x="311699" y="5640766"/>
            <a:ext cx="5998802" cy="8067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olo Testo"/>
          <p:cNvSpPr txBox="1"/>
          <p:nvPr>
            <p:ph type="title"/>
          </p:nvPr>
        </p:nvSpPr>
        <p:spPr>
          <a:xfrm>
            <a:off x="311699" y="1474833"/>
            <a:ext cx="8520602" cy="2618101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Titolo Testo</a:t>
            </a:r>
          </a:p>
        </p:txBody>
      </p:sp>
      <p:sp>
        <p:nvSpPr>
          <p:cNvPr id="92" name="Corpo livello uno…"/>
          <p:cNvSpPr txBox="1"/>
          <p:nvPr>
            <p:ph type="body" sz="half" idx="1"/>
          </p:nvPr>
        </p:nvSpPr>
        <p:spPr>
          <a:xfrm>
            <a:off x="311699" y="4202967"/>
            <a:ext cx="8520602" cy="1734301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08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9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17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8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33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4" name="Google Shape;66;p17"/>
          <p:cNvSpPr txBox="1"/>
          <p:nvPr>
            <p:ph type="body" sz="half" idx="13"/>
          </p:nvPr>
        </p:nvSpPr>
        <p:spPr>
          <a:xfrm>
            <a:off x="4673927" y="1604840"/>
            <a:ext cx="4015500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4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orpo livello uno…"/>
          <p:cNvSpPr txBox="1"/>
          <p:nvPr>
            <p:ph type="body" idx="1"/>
          </p:nvPr>
        </p:nvSpPr>
        <p:spPr>
          <a:xfrm>
            <a:off x="457171" y="273351"/>
            <a:ext cx="8228702" cy="5308501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59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0" name="Google Shape;74;p20"/>
          <p:cNvSpPr txBox="1"/>
          <p:nvPr>
            <p:ph type="body" sz="quarter" idx="13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61" name="Google Shape;75;p20"/>
          <p:cNvSpPr txBox="1"/>
          <p:nvPr>
            <p:ph type="body" sz="half" idx="14"/>
          </p:nvPr>
        </p:nvSpPr>
        <p:spPr>
          <a:xfrm>
            <a:off x="4673927" y="1604840"/>
            <a:ext cx="4015500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6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70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71" name="Google Shape;79;p21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72" name="Google Shape;80;p21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7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81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2" name="Google Shape;84;p22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83" name="Google Shape;85;p22"/>
          <p:cNvSpPr txBox="1"/>
          <p:nvPr>
            <p:ph type="body" sz="half" idx="14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84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92" name="Corpo livello uno…"/>
          <p:cNvSpPr txBox="1"/>
          <p:nvPr>
            <p:ph type="body" sz="half" idx="1"/>
          </p:nvPr>
        </p:nvSpPr>
        <p:spPr>
          <a:xfrm>
            <a:off x="457171" y="1604840"/>
            <a:ext cx="8228702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93" name="Google Shape;89;p23"/>
          <p:cNvSpPr txBox="1"/>
          <p:nvPr>
            <p:ph type="body" sz="half" idx="13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94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02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03" name="Google Shape;93;p24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4" name="Google Shape;94;p24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5" name="Google Shape;95;p24"/>
          <p:cNvSpPr txBox="1"/>
          <p:nvPr>
            <p:ph type="body" sz="quarter" idx="15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6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14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15" name="Google Shape;99;p25"/>
          <p:cNvSpPr txBox="1"/>
          <p:nvPr>
            <p:ph type="body" idx="13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16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24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40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41" name="Google Shape;115;p29"/>
          <p:cNvSpPr txBox="1"/>
          <p:nvPr>
            <p:ph type="body" sz="half" idx="13"/>
          </p:nvPr>
        </p:nvSpPr>
        <p:spPr>
          <a:xfrm>
            <a:off x="4673927" y="1604840"/>
            <a:ext cx="4015500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4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50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orpo livello uno…"/>
          <p:cNvSpPr txBox="1"/>
          <p:nvPr>
            <p:ph type="body" idx="1"/>
          </p:nvPr>
        </p:nvSpPr>
        <p:spPr>
          <a:xfrm>
            <a:off x="457171" y="273351"/>
            <a:ext cx="8228702" cy="5308801"/>
          </a:xfrm>
          <a:prstGeom prst="rect">
            <a:avLst/>
          </a:prstGeom>
        </p:spPr>
        <p:txBody>
          <a:bodyPr lIns="76024" tIns="76024" rIns="76024" bIns="76024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58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66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67" name="Google Shape;123;p32"/>
          <p:cNvSpPr txBox="1"/>
          <p:nvPr>
            <p:ph type="body" sz="quarter" idx="13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68" name="Google Shape;124;p32"/>
          <p:cNvSpPr txBox="1"/>
          <p:nvPr>
            <p:ph type="body" sz="half" idx="14"/>
          </p:nvPr>
        </p:nvSpPr>
        <p:spPr>
          <a:xfrm>
            <a:off x="4673927" y="1604840"/>
            <a:ext cx="4015500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69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77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78" name="Google Shape;128;p33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79" name="Google Shape;129;p33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80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88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89" name="Google Shape;133;p34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90" name="Google Shape;134;p34"/>
          <p:cNvSpPr txBox="1"/>
          <p:nvPr>
            <p:ph type="body" sz="half" idx="14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9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99" name="Corpo livello uno…"/>
          <p:cNvSpPr txBox="1"/>
          <p:nvPr>
            <p:ph type="body" sz="half" idx="1"/>
          </p:nvPr>
        </p:nvSpPr>
        <p:spPr>
          <a:xfrm>
            <a:off x="457171" y="1604840"/>
            <a:ext cx="8228702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0" name="Google Shape;138;p35"/>
          <p:cNvSpPr txBox="1"/>
          <p:nvPr>
            <p:ph type="body" sz="half" idx="13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0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09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0" name="Google Shape;142;p36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1" name="Google Shape;143;p36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2" name="Google Shape;144;p36"/>
          <p:cNvSpPr txBox="1"/>
          <p:nvPr>
            <p:ph type="body" sz="quarter" idx="15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21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22" name="Google Shape;148;p37"/>
          <p:cNvSpPr txBox="1"/>
          <p:nvPr>
            <p:ph type="body" idx="13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2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311699" y="593366"/>
            <a:ext cx="8520602" cy="76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311699" y="1536633"/>
            <a:ext cx="8520602" cy="455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8684345" y="6320774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4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.png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6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6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2.png"/><Relationship Id="rId3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3.png"/><Relationship Id="rId3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155;p38" descr="Google Shape;155;p3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975" y="-3"/>
            <a:ext cx="1747851" cy="877323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Google Shape;156;p38"/>
          <p:cNvSpPr txBox="1"/>
          <p:nvPr/>
        </p:nvSpPr>
        <p:spPr>
          <a:xfrm>
            <a:off x="355275" y="3024650"/>
            <a:ext cx="4980706" cy="213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7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Lezione Primi Passi</a:t>
            </a:r>
          </a:p>
        </p:txBody>
      </p:sp>
      <p:pic>
        <p:nvPicPr>
          <p:cNvPr id="334" name="Google Shape;157;p38" descr="Google Shape;157;p3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39600" y="2150049"/>
            <a:ext cx="3781451" cy="31824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" name="Google Shape;158;p38"/>
          <p:cNvGrpSpPr/>
          <p:nvPr/>
        </p:nvGrpSpPr>
        <p:grpSpPr>
          <a:xfrm>
            <a:off x="4539600" y="2310600"/>
            <a:ext cx="758401" cy="792451"/>
            <a:chOff x="0" y="0"/>
            <a:chExt cx="758400" cy="792449"/>
          </a:xfrm>
        </p:grpSpPr>
        <p:sp>
          <p:nvSpPr>
            <p:cNvPr id="335" name="Ovale"/>
            <p:cNvSpPr/>
            <p:nvPr/>
          </p:nvSpPr>
          <p:spPr>
            <a:xfrm>
              <a:off x="0" y="50474"/>
              <a:ext cx="758401" cy="691501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36" name="2"/>
            <p:cNvSpPr txBox="1"/>
            <p:nvPr/>
          </p:nvSpPr>
          <p:spPr>
            <a:xfrm>
              <a:off x="111064" y="0"/>
              <a:ext cx="536272" cy="792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163;p39" descr="Google Shape;163;p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2750" y="2130774"/>
            <a:ext cx="7623249" cy="421262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340" name="Google Shape;164;p39"/>
          <p:cNvSpPr txBox="1"/>
          <p:nvPr/>
        </p:nvSpPr>
        <p:spPr>
          <a:xfrm>
            <a:off x="-625376" y="329613"/>
            <a:ext cx="9144001" cy="45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341" name="Google Shape;166;p39" descr="Google Shape;166;p3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133824" y="1896997"/>
            <a:ext cx="1225844" cy="962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4" name="Google Shape;167;p39"/>
          <p:cNvGrpSpPr/>
          <p:nvPr/>
        </p:nvGrpSpPr>
        <p:grpSpPr>
          <a:xfrm>
            <a:off x="1211003" y="1584724"/>
            <a:ext cx="3429698" cy="741651"/>
            <a:chOff x="0" y="0"/>
            <a:chExt cx="3429697" cy="741649"/>
          </a:xfrm>
        </p:grpSpPr>
        <p:sp>
          <p:nvSpPr>
            <p:cNvPr id="342" name="Forma"/>
            <p:cNvSpPr/>
            <p:nvPr/>
          </p:nvSpPr>
          <p:spPr>
            <a:xfrm>
              <a:off x="0" y="13975"/>
              <a:ext cx="3429698" cy="71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541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541" y="21600"/>
                  </a:lnTo>
                  <a:lnTo>
                    <a:pt x="3541" y="18000"/>
                  </a:lnTo>
                  <a:lnTo>
                    <a:pt x="0" y="20736"/>
                  </a:lnTo>
                  <a:lnTo>
                    <a:pt x="3541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43" name="Questo è il nostro spazio di lavoro"/>
            <p:cNvSpPr txBox="1"/>
            <p:nvPr/>
          </p:nvSpPr>
          <p:spPr>
            <a:xfrm>
              <a:off x="562297" y="0"/>
              <a:ext cx="2867401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Questo è il nostro </a:t>
              </a:r>
              <a:r>
                <a:rPr b="1"/>
                <a:t>spazio di lavoro</a:t>
              </a:r>
            </a:p>
          </p:txBody>
        </p:sp>
      </p:grpSp>
      <p:sp>
        <p:nvSpPr>
          <p:cNvPr id="345" name="Google Shape;168;p39"/>
          <p:cNvSpPr/>
          <p:nvPr/>
        </p:nvSpPr>
        <p:spPr>
          <a:xfrm>
            <a:off x="2794299" y="5173674"/>
            <a:ext cx="881702" cy="4530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346" name="Google Shape;169;p39"/>
          <p:cNvSpPr/>
          <p:nvPr/>
        </p:nvSpPr>
        <p:spPr>
          <a:xfrm>
            <a:off x="1727499" y="5173674"/>
            <a:ext cx="881702" cy="4530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347" name="Google Shape;170;p39"/>
          <p:cNvSpPr/>
          <p:nvPr/>
        </p:nvSpPr>
        <p:spPr>
          <a:xfrm>
            <a:off x="736899" y="5173674"/>
            <a:ext cx="881702" cy="4530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348" name="Google Shape;171;p39"/>
          <p:cNvSpPr/>
          <p:nvPr/>
        </p:nvSpPr>
        <p:spPr>
          <a:xfrm flipH="1">
            <a:off x="1334700" y="4664950"/>
            <a:ext cx="383101" cy="396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9" name="Google Shape;172;p39"/>
          <p:cNvSpPr/>
          <p:nvPr/>
        </p:nvSpPr>
        <p:spPr>
          <a:xfrm flipH="1">
            <a:off x="2305799" y="4664950"/>
            <a:ext cx="21601" cy="436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0" name="Google Shape;173;p39"/>
          <p:cNvSpPr/>
          <p:nvPr/>
        </p:nvSpPr>
        <p:spPr>
          <a:xfrm>
            <a:off x="2936999" y="4664950"/>
            <a:ext cx="313201" cy="436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3" name="Google Shape;174;p39"/>
          <p:cNvGrpSpPr/>
          <p:nvPr/>
        </p:nvGrpSpPr>
        <p:grpSpPr>
          <a:xfrm>
            <a:off x="1318749" y="3473400"/>
            <a:ext cx="2670170" cy="1300451"/>
            <a:chOff x="0" y="0"/>
            <a:chExt cx="2670168" cy="1300449"/>
          </a:xfrm>
        </p:grpSpPr>
        <p:sp>
          <p:nvSpPr>
            <p:cNvPr id="351" name="Forma"/>
            <p:cNvSpPr/>
            <p:nvPr/>
          </p:nvSpPr>
          <p:spPr>
            <a:xfrm>
              <a:off x="0" y="63575"/>
              <a:ext cx="2670169" cy="1173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7633" y="0"/>
                  </a:lnTo>
                  <a:lnTo>
                    <a:pt x="17633" y="12600"/>
                  </a:lnTo>
                  <a:lnTo>
                    <a:pt x="21600" y="19765"/>
                  </a:lnTo>
                  <a:lnTo>
                    <a:pt x="17633" y="18000"/>
                  </a:lnTo>
                  <a:lnTo>
                    <a:pt x="17633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52" name="I blocchi possono essere:…"/>
            <p:cNvSpPr txBox="1"/>
            <p:nvPr/>
          </p:nvSpPr>
          <p:spPr>
            <a:xfrm>
              <a:off x="0" y="0"/>
              <a:ext cx="2179801" cy="1300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 blocchi possono essere: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b="1"/>
                <a:t>Input</a:t>
              </a:r>
              <a:r>
                <a:t>, </a:t>
              </a:r>
              <a:r>
                <a:rPr b="1"/>
                <a:t>output </a:t>
              </a:r>
              <a:r>
                <a:t>o </a:t>
              </a:r>
              <a:r>
                <a:rPr b="1"/>
                <a:t>comportamenti.</a:t>
              </a:r>
            </a:p>
          </p:txBody>
        </p:sp>
      </p:grpSp>
      <p:sp>
        <p:nvSpPr>
          <p:cNvPr id="354" name="Google Shape;175;p39"/>
          <p:cNvSpPr txBox="1"/>
          <p:nvPr/>
        </p:nvSpPr>
        <p:spPr>
          <a:xfrm>
            <a:off x="6720850" y="-389425"/>
            <a:ext cx="2423101" cy="1325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55" name="Google Shape;176;p39" descr="Google Shape;176;p3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Google Shape;177;p39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Ingressi, uscite e comportamenti</a:t>
            </a:r>
          </a:p>
        </p:txBody>
      </p:sp>
      <p:pic>
        <p:nvPicPr>
          <p:cNvPr id="357" name="Google Shape;178;p39" descr="Google Shape;178;p3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59807" y="4098621"/>
            <a:ext cx="1225843" cy="962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183;p40" descr="Google Shape;183;p4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550" y="1997862"/>
            <a:ext cx="7881826" cy="4401939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360" name="Google Shape;184;p40"/>
          <p:cNvSpPr txBox="1"/>
          <p:nvPr/>
        </p:nvSpPr>
        <p:spPr>
          <a:xfrm>
            <a:off x="-625376" y="329613"/>
            <a:ext cx="9144001" cy="45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363" name="Google Shape;185;p40"/>
          <p:cNvGrpSpPr/>
          <p:nvPr/>
        </p:nvGrpSpPr>
        <p:grpSpPr>
          <a:xfrm>
            <a:off x="860490" y="3971221"/>
            <a:ext cx="1422001" cy="424151"/>
            <a:chOff x="0" y="0"/>
            <a:chExt cx="1422000" cy="424149"/>
          </a:xfrm>
        </p:grpSpPr>
        <p:sp>
          <p:nvSpPr>
            <p:cNvPr id="361" name="Ovale"/>
            <p:cNvSpPr/>
            <p:nvPr/>
          </p:nvSpPr>
          <p:spPr>
            <a:xfrm>
              <a:off x="0" y="9724"/>
              <a:ext cx="1422001" cy="404701"/>
            </a:xfrm>
            <a:prstGeom prst="ellipse">
              <a:avLst/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2" name="Colore"/>
            <p:cNvSpPr txBox="1"/>
            <p:nvPr/>
          </p:nvSpPr>
          <p:spPr>
            <a:xfrm>
              <a:off x="208247" y="0"/>
              <a:ext cx="1005506" cy="4241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Colore</a:t>
              </a:r>
            </a:p>
          </p:txBody>
        </p:sp>
      </p:grpSp>
      <p:grpSp>
        <p:nvGrpSpPr>
          <p:cNvPr id="366" name="Google Shape;186;p40"/>
          <p:cNvGrpSpPr/>
          <p:nvPr/>
        </p:nvGrpSpPr>
        <p:grpSpPr>
          <a:xfrm>
            <a:off x="5259449" y="2835399"/>
            <a:ext cx="1909346" cy="779828"/>
            <a:chOff x="0" y="0"/>
            <a:chExt cx="1909344" cy="779827"/>
          </a:xfrm>
        </p:grpSpPr>
        <p:sp>
          <p:nvSpPr>
            <p:cNvPr id="364" name="Ovale"/>
            <p:cNvSpPr/>
            <p:nvPr/>
          </p:nvSpPr>
          <p:spPr>
            <a:xfrm>
              <a:off x="0" y="152783"/>
              <a:ext cx="1909345" cy="474261"/>
            </a:xfrm>
            <a:prstGeom prst="ellipse">
              <a:avLst/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5" name="Confronta"/>
            <p:cNvSpPr txBox="1"/>
            <p:nvPr/>
          </p:nvSpPr>
          <p:spPr>
            <a:xfrm>
              <a:off x="279616" y="0"/>
              <a:ext cx="1350113" cy="7798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Confronta</a:t>
              </a:r>
            </a:p>
          </p:txBody>
        </p:sp>
      </p:grpSp>
      <p:grpSp>
        <p:nvGrpSpPr>
          <p:cNvPr id="369" name="Google Shape;187;p40"/>
          <p:cNvGrpSpPr/>
          <p:nvPr/>
        </p:nvGrpSpPr>
        <p:grpSpPr>
          <a:xfrm>
            <a:off x="6320275" y="3958672"/>
            <a:ext cx="1783655" cy="753753"/>
            <a:chOff x="0" y="0"/>
            <a:chExt cx="1783654" cy="753751"/>
          </a:xfrm>
        </p:grpSpPr>
        <p:sp>
          <p:nvSpPr>
            <p:cNvPr id="367" name="Ovale"/>
            <p:cNvSpPr/>
            <p:nvPr/>
          </p:nvSpPr>
          <p:spPr>
            <a:xfrm>
              <a:off x="0" y="147675"/>
              <a:ext cx="1783655" cy="458402"/>
            </a:xfrm>
            <a:prstGeom prst="ellipse">
              <a:avLst/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8" name="Contatore"/>
            <p:cNvSpPr txBox="1"/>
            <p:nvPr/>
          </p:nvSpPr>
          <p:spPr>
            <a:xfrm>
              <a:off x="261209" y="0"/>
              <a:ext cx="1261237" cy="753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Contatore</a:t>
              </a:r>
            </a:p>
          </p:txBody>
        </p:sp>
      </p:grpSp>
      <p:pic>
        <p:nvPicPr>
          <p:cNvPr id="370" name="Google Shape;188;p40" descr="Google Shape;188;p4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142250" y="2026160"/>
            <a:ext cx="1225843" cy="962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3" name="Google Shape;189;p40"/>
          <p:cNvGrpSpPr/>
          <p:nvPr/>
        </p:nvGrpSpPr>
        <p:grpSpPr>
          <a:xfrm>
            <a:off x="1234923" y="1421800"/>
            <a:ext cx="3526977" cy="1133101"/>
            <a:chOff x="0" y="0"/>
            <a:chExt cx="3526976" cy="1133100"/>
          </a:xfrm>
        </p:grpSpPr>
        <p:sp>
          <p:nvSpPr>
            <p:cNvPr id="371" name="Forma"/>
            <p:cNvSpPr/>
            <p:nvPr/>
          </p:nvSpPr>
          <p:spPr>
            <a:xfrm>
              <a:off x="0" y="0"/>
              <a:ext cx="3526978" cy="1133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9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290" y="21600"/>
                  </a:lnTo>
                  <a:lnTo>
                    <a:pt x="2290" y="18000"/>
                  </a:lnTo>
                  <a:lnTo>
                    <a:pt x="0" y="20667"/>
                  </a:lnTo>
                  <a:lnTo>
                    <a:pt x="229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</a:pPr>
            </a:p>
          </p:txBody>
        </p:sp>
        <p:sp>
          <p:nvSpPr>
            <p:cNvPr id="372" name="Tre blocchi di comportamento sono stati trascinati nell'area di lavoro.…"/>
            <p:cNvSpPr txBox="1"/>
            <p:nvPr/>
          </p:nvSpPr>
          <p:spPr>
            <a:xfrm>
              <a:off x="373976" y="28720"/>
              <a:ext cx="3153001" cy="1075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lnSpc>
                  <a:spcPct val="90000"/>
                </a:lnSpc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Tre blocchi di </a:t>
              </a:r>
              <a:r>
                <a:rPr b="1"/>
                <a:t>comportamento </a:t>
              </a:r>
              <a:r>
                <a:t>sono stati trascinati nell'area di lavoro. </a:t>
              </a:r>
            </a:p>
            <a:p>
              <a:pPr algn="ctr">
                <a:lnSpc>
                  <a:spcPct val="90000"/>
                </a:lnSpc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Cosa pensi che facciano?</a:t>
              </a:r>
            </a:p>
          </p:txBody>
        </p:sp>
      </p:grpSp>
      <p:sp>
        <p:nvSpPr>
          <p:cNvPr id="374" name="Google Shape;190;p40"/>
          <p:cNvSpPr/>
          <p:nvPr/>
        </p:nvSpPr>
        <p:spPr>
          <a:xfrm>
            <a:off x="2282489" y="4183295"/>
            <a:ext cx="360301" cy="60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5" name="Google Shape;191;p40"/>
          <p:cNvSpPr/>
          <p:nvPr/>
        </p:nvSpPr>
        <p:spPr>
          <a:xfrm flipH="1" flipV="1">
            <a:off x="5767075" y="4298048"/>
            <a:ext cx="553201" cy="375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6" name="Google Shape;192;p40"/>
          <p:cNvSpPr/>
          <p:nvPr/>
        </p:nvSpPr>
        <p:spPr>
          <a:xfrm flipH="1">
            <a:off x="4640250" y="3225313"/>
            <a:ext cx="619201" cy="45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7" name="Google Shape;193;p40"/>
          <p:cNvSpPr txBox="1"/>
          <p:nvPr/>
        </p:nvSpPr>
        <p:spPr>
          <a:xfrm>
            <a:off x="6720850" y="-389425"/>
            <a:ext cx="2423101" cy="1325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78" name="Google Shape;194;p40" descr="Google Shape;194;p4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Google Shape;195;p40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Cosa sono i blocchi di "comportamento"?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200;p41" descr="Google Shape;200;p4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4350" y="1845462"/>
            <a:ext cx="7881826" cy="4401939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382" name="Google Shape;201;p41"/>
          <p:cNvSpPr txBox="1"/>
          <p:nvPr/>
        </p:nvSpPr>
        <p:spPr>
          <a:xfrm>
            <a:off x="-625376" y="329613"/>
            <a:ext cx="9144001" cy="45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385" name="Google Shape;202;p41"/>
          <p:cNvGrpSpPr/>
          <p:nvPr/>
        </p:nvGrpSpPr>
        <p:grpSpPr>
          <a:xfrm>
            <a:off x="459229" y="3294166"/>
            <a:ext cx="1748992" cy="1683510"/>
            <a:chOff x="0" y="0"/>
            <a:chExt cx="1748990" cy="1683508"/>
          </a:xfrm>
        </p:grpSpPr>
        <p:sp>
          <p:nvSpPr>
            <p:cNvPr id="383" name="Rettangolo arrotondato"/>
            <p:cNvSpPr/>
            <p:nvPr/>
          </p:nvSpPr>
          <p:spPr>
            <a:xfrm>
              <a:off x="0" y="174893"/>
              <a:ext cx="1748991" cy="133372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84" name="Il Blocco colore imposta il colore della luce"/>
            <p:cNvSpPr txBox="1"/>
            <p:nvPr/>
          </p:nvSpPr>
          <p:spPr>
            <a:xfrm>
              <a:off x="65106" y="0"/>
              <a:ext cx="1618778" cy="16835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Il Blocco </a:t>
              </a:r>
              <a:r>
                <a:rPr b="1"/>
                <a:t>colore </a:t>
              </a:r>
              <a:r>
                <a:t>imposta il colore della luce</a:t>
              </a:r>
            </a:p>
          </p:txBody>
        </p:sp>
      </p:grpSp>
      <p:grpSp>
        <p:nvGrpSpPr>
          <p:cNvPr id="388" name="Google Shape;203;p41"/>
          <p:cNvGrpSpPr/>
          <p:nvPr/>
        </p:nvGrpSpPr>
        <p:grpSpPr>
          <a:xfrm>
            <a:off x="5104774" y="2285925"/>
            <a:ext cx="3295201" cy="1300451"/>
            <a:chOff x="0" y="0"/>
            <a:chExt cx="3295200" cy="1300449"/>
          </a:xfrm>
        </p:grpSpPr>
        <p:sp>
          <p:nvSpPr>
            <p:cNvPr id="386" name="Rettangolo arrotondato"/>
            <p:cNvSpPr/>
            <p:nvPr/>
          </p:nvSpPr>
          <p:spPr>
            <a:xfrm>
              <a:off x="0" y="24425"/>
              <a:ext cx="3295201" cy="125160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87" name="Il blocco Confronto confronta i valori impostati e invia un segnale &quot;vero&quot;/&quot;falso&quot;."/>
            <p:cNvSpPr txBox="1"/>
            <p:nvPr/>
          </p:nvSpPr>
          <p:spPr>
            <a:xfrm>
              <a:off x="61098" y="0"/>
              <a:ext cx="3173004" cy="1300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Il blocco </a:t>
              </a:r>
              <a:r>
                <a:rPr b="1"/>
                <a:t>Confronto </a:t>
              </a:r>
              <a:r>
                <a:t>confronta i valori impostati e invia un segnale "vero"/"falso". </a:t>
              </a:r>
            </a:p>
          </p:txBody>
        </p:sp>
      </p:grpSp>
      <p:grpSp>
        <p:nvGrpSpPr>
          <p:cNvPr id="391" name="Google Shape;204;p41"/>
          <p:cNvGrpSpPr/>
          <p:nvPr/>
        </p:nvGrpSpPr>
        <p:grpSpPr>
          <a:xfrm>
            <a:off x="5884150" y="4172148"/>
            <a:ext cx="2623501" cy="1080901"/>
            <a:chOff x="0" y="109775"/>
            <a:chExt cx="2623499" cy="1080900"/>
          </a:xfrm>
        </p:grpSpPr>
        <p:sp>
          <p:nvSpPr>
            <p:cNvPr id="389" name="Rettangolo arrotondato"/>
            <p:cNvSpPr/>
            <p:nvPr/>
          </p:nvSpPr>
          <p:spPr>
            <a:xfrm>
              <a:off x="0" y="109775"/>
              <a:ext cx="2623500" cy="10809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90" name="Il blocco contatore conta ogni volta che riceve un l’input."/>
            <p:cNvSpPr txBox="1"/>
            <p:nvPr/>
          </p:nvSpPr>
          <p:spPr>
            <a:xfrm>
              <a:off x="52765" y="139700"/>
              <a:ext cx="2517970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Il blocco</a:t>
              </a:r>
              <a:r>
                <a:rPr b="1"/>
                <a:t> contatore </a:t>
              </a:r>
              <a:r>
                <a:t>conta ogni volta che riceve un l’input.</a:t>
              </a:r>
            </a:p>
          </p:txBody>
        </p:sp>
      </p:grpSp>
      <p:sp>
        <p:nvSpPr>
          <p:cNvPr id="392" name="Google Shape;205;p41"/>
          <p:cNvSpPr/>
          <p:nvPr/>
        </p:nvSpPr>
        <p:spPr>
          <a:xfrm flipV="1">
            <a:off x="2154375" y="4095949"/>
            <a:ext cx="411001" cy="918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3" name="Google Shape;206;p41"/>
          <p:cNvSpPr/>
          <p:nvPr/>
        </p:nvSpPr>
        <p:spPr>
          <a:xfrm flipH="1" flipV="1">
            <a:off x="5510050" y="4340599"/>
            <a:ext cx="374101" cy="3720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4" name="Google Shape;207;p41"/>
          <p:cNvSpPr/>
          <p:nvPr/>
        </p:nvSpPr>
        <p:spPr>
          <a:xfrm flipH="1">
            <a:off x="4455874" y="2936150"/>
            <a:ext cx="648901" cy="1593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5" name="Google Shape;208;p41"/>
          <p:cNvSpPr txBox="1"/>
          <p:nvPr/>
        </p:nvSpPr>
        <p:spPr>
          <a:xfrm>
            <a:off x="6720850" y="-389425"/>
            <a:ext cx="2423101" cy="1325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96" name="Google Shape;209;p41" descr="Google Shape;209;p4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Google Shape;210;p41"/>
          <p:cNvSpPr txBox="1"/>
          <p:nvPr/>
        </p:nvSpPr>
        <p:spPr>
          <a:xfrm>
            <a:off x="132150" y="765000"/>
            <a:ext cx="84225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Cosa sono i blocchi di "comportamento"?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216;p42" descr="Google Shape;216;p4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08999" y="5726572"/>
            <a:ext cx="1471501" cy="1155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02" name="Google Shape;217;p42"/>
          <p:cNvGrpSpPr/>
          <p:nvPr/>
        </p:nvGrpSpPr>
        <p:grpSpPr>
          <a:xfrm>
            <a:off x="5124899" y="4713034"/>
            <a:ext cx="2688901" cy="1460672"/>
            <a:chOff x="0" y="-89464"/>
            <a:chExt cx="2688900" cy="1460670"/>
          </a:xfrm>
        </p:grpSpPr>
        <p:sp>
          <p:nvSpPr>
            <p:cNvPr id="400" name="Forma"/>
            <p:cNvSpPr/>
            <p:nvPr/>
          </p:nvSpPr>
          <p:spPr>
            <a:xfrm>
              <a:off x="0" y="0"/>
              <a:ext cx="2688901" cy="137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346"/>
                  </a:lnTo>
                  <a:lnTo>
                    <a:pt x="18000" y="16346"/>
                  </a:lnTo>
                  <a:lnTo>
                    <a:pt x="20476" y="21600"/>
                  </a:lnTo>
                  <a:lnTo>
                    <a:pt x="12600" y="16346"/>
                  </a:lnTo>
                  <a:lnTo>
                    <a:pt x="0" y="16346"/>
                  </a:lnTo>
                  <a:lnTo>
                    <a:pt x="0" y="9535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/>
              </a:pPr>
            </a:p>
          </p:txBody>
        </p:sp>
        <p:sp>
          <p:nvSpPr>
            <p:cNvPr id="401" name="Quale pensi che sia la funzione di questi blocchi comportamento?"/>
            <p:cNvSpPr txBox="1"/>
            <p:nvPr/>
          </p:nvSpPr>
          <p:spPr>
            <a:xfrm>
              <a:off x="0" y="-89465"/>
              <a:ext cx="2688901" cy="12166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lnSpc>
                  <a:spcPct val="90000"/>
                </a:lnSpc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Quale pensi che sia la funzione di questi blocchi</a:t>
              </a:r>
              <a:r>
                <a:rPr b="1"/>
                <a:t> comportamento</a:t>
              </a:r>
              <a:r>
                <a:t>?</a:t>
              </a:r>
            </a:p>
          </p:txBody>
        </p:sp>
      </p:grpSp>
      <p:pic>
        <p:nvPicPr>
          <p:cNvPr id="403" name="Google Shape;218;p42" descr="Google Shape;218;p4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57499" y="3333803"/>
            <a:ext cx="1586301" cy="1037709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Google Shape;219;p42" descr="Google Shape;219;p42"/>
          <p:cNvPicPr>
            <a:picLocks noChangeAspect="1"/>
          </p:cNvPicPr>
          <p:nvPr/>
        </p:nvPicPr>
        <p:blipFill>
          <a:blip r:embed="rId4">
            <a:extLst/>
          </a:blip>
          <a:srcRect l="19020" t="7169" r="19044" b="7374"/>
          <a:stretch>
            <a:fillRect/>
          </a:stretch>
        </p:blipFill>
        <p:spPr>
          <a:xfrm>
            <a:off x="7182374" y="2166049"/>
            <a:ext cx="1713350" cy="1064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Google Shape;220;p42" descr="Google Shape;220;p42"/>
          <p:cNvPicPr>
            <a:picLocks noChangeAspect="1"/>
          </p:cNvPicPr>
          <p:nvPr/>
        </p:nvPicPr>
        <p:blipFill>
          <a:blip r:embed="rId5">
            <a:extLst/>
          </a:blip>
          <a:srcRect l="0" t="6785" r="0" b="4976"/>
          <a:stretch>
            <a:fillRect/>
          </a:stretch>
        </p:blipFill>
        <p:spPr>
          <a:xfrm>
            <a:off x="2260941" y="3406337"/>
            <a:ext cx="1573886" cy="1064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" name="Google Shape;221;p42" descr="Google Shape;221;p4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913063" y="2268162"/>
            <a:ext cx="1471518" cy="962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407" name="Google Shape;223;p42" descr="Google Shape;223;p4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77414" y="2387081"/>
            <a:ext cx="1572758" cy="972988"/>
          </a:xfrm>
          <a:prstGeom prst="rect">
            <a:avLst/>
          </a:prstGeom>
          <a:ln w="12700">
            <a:miter lim="400000"/>
          </a:ln>
        </p:spPr>
      </p:pic>
      <p:sp>
        <p:nvSpPr>
          <p:cNvPr id="408" name="Google Shape;225;p42"/>
          <p:cNvSpPr txBox="1"/>
          <p:nvPr/>
        </p:nvSpPr>
        <p:spPr>
          <a:xfrm>
            <a:off x="5854323" y="33387"/>
            <a:ext cx="3289628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409" name="Google Shape;226;p42" descr="Google Shape;226;p42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Google Shape;227;p42"/>
          <p:cNvSpPr txBox="1"/>
          <p:nvPr/>
        </p:nvSpPr>
        <p:spPr>
          <a:xfrm>
            <a:off x="132150" y="765000"/>
            <a:ext cx="8422500" cy="10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Usa SAM Space per indagare il nome di questi altri blocchi di comportamento: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233;p43"/>
          <p:cNvSpPr txBox="1"/>
          <p:nvPr/>
        </p:nvSpPr>
        <p:spPr>
          <a:xfrm>
            <a:off x="6103015" y="33387"/>
            <a:ext cx="2901236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413" name="Google Shape;234;p43" descr="Google Shape;234;p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Google Shape;235;p43"/>
          <p:cNvSpPr txBox="1"/>
          <p:nvPr/>
        </p:nvSpPr>
        <p:spPr>
          <a:xfrm>
            <a:off x="132149" y="841200"/>
            <a:ext cx="7754102" cy="10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Discutere con un partner cosa significano queste parole chiave</a:t>
            </a:r>
          </a:p>
        </p:txBody>
      </p:sp>
      <p:grpSp>
        <p:nvGrpSpPr>
          <p:cNvPr id="417" name="Google Shape;236;p43"/>
          <p:cNvGrpSpPr/>
          <p:nvPr/>
        </p:nvGrpSpPr>
        <p:grpSpPr>
          <a:xfrm>
            <a:off x="5794650" y="3180646"/>
            <a:ext cx="2775412" cy="1294657"/>
            <a:chOff x="0" y="0"/>
            <a:chExt cx="2775411" cy="1294655"/>
          </a:xfrm>
        </p:grpSpPr>
        <p:sp>
          <p:nvSpPr>
            <p:cNvPr id="415" name="Rettangolo"/>
            <p:cNvSpPr/>
            <p:nvPr/>
          </p:nvSpPr>
          <p:spPr>
            <a:xfrm>
              <a:off x="0" y="0"/>
              <a:ext cx="2775412" cy="687610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16" name="Comportamenti"/>
            <p:cNvSpPr txBox="1"/>
            <p:nvPr/>
          </p:nvSpPr>
          <p:spPr>
            <a:xfrm>
              <a:off x="0" y="0"/>
              <a:ext cx="2775412" cy="1294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noAutofit/>
            </a:bodyPr>
            <a:lstStyle>
              <a:lvl1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Comportamenti</a:t>
              </a:r>
            </a:p>
          </p:txBody>
        </p:sp>
      </p:grpSp>
      <p:grpSp>
        <p:nvGrpSpPr>
          <p:cNvPr id="420" name="Google Shape;237;p43"/>
          <p:cNvGrpSpPr/>
          <p:nvPr/>
        </p:nvGrpSpPr>
        <p:grpSpPr>
          <a:xfrm>
            <a:off x="3605888" y="5308450"/>
            <a:ext cx="2007001" cy="603001"/>
            <a:chOff x="0" y="0"/>
            <a:chExt cx="2006999" cy="603000"/>
          </a:xfrm>
        </p:grpSpPr>
        <p:sp>
          <p:nvSpPr>
            <p:cNvPr id="418" name="Rettangolo"/>
            <p:cNvSpPr/>
            <p:nvPr/>
          </p:nvSpPr>
          <p:spPr>
            <a:xfrm>
              <a:off x="0" y="-1"/>
              <a:ext cx="2007000" cy="603002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19" name="Output"/>
            <p:cNvSpPr txBox="1"/>
            <p:nvPr/>
          </p:nvSpPr>
          <p:spPr>
            <a:xfrm>
              <a:off x="0" y="-1"/>
              <a:ext cx="2007000" cy="563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Output</a:t>
              </a:r>
            </a:p>
          </p:txBody>
        </p:sp>
      </p:grpSp>
      <p:grpSp>
        <p:nvGrpSpPr>
          <p:cNvPr id="423" name="Google Shape;238;p43"/>
          <p:cNvGrpSpPr/>
          <p:nvPr/>
        </p:nvGrpSpPr>
        <p:grpSpPr>
          <a:xfrm>
            <a:off x="865649" y="2801317"/>
            <a:ext cx="1904401" cy="563851"/>
            <a:chOff x="0" y="-4875"/>
            <a:chExt cx="1904400" cy="563849"/>
          </a:xfrm>
        </p:grpSpPr>
        <p:sp>
          <p:nvSpPr>
            <p:cNvPr id="421" name="Rettangolo"/>
            <p:cNvSpPr/>
            <p:nvPr/>
          </p:nvSpPr>
          <p:spPr>
            <a:xfrm>
              <a:off x="0" y="0"/>
              <a:ext cx="1904401" cy="554100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2" name="Input"/>
            <p:cNvSpPr txBox="1"/>
            <p:nvPr/>
          </p:nvSpPr>
          <p:spPr>
            <a:xfrm>
              <a:off x="0" y="-4876"/>
              <a:ext cx="1904401" cy="563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Input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244;p44" descr="Google Shape;244;p44"/>
          <p:cNvPicPr>
            <a:picLocks noChangeAspect="1"/>
          </p:cNvPicPr>
          <p:nvPr/>
        </p:nvPicPr>
        <p:blipFill>
          <a:blip r:embed="rId2">
            <a:extLst/>
          </a:blip>
          <a:srcRect l="0" t="27028" r="0" b="0"/>
          <a:stretch>
            <a:fillRect/>
          </a:stretch>
        </p:blipFill>
        <p:spPr>
          <a:xfrm>
            <a:off x="6108074" y="3780949"/>
            <a:ext cx="2804527" cy="268517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428" name="Google Shape;245;p44"/>
          <p:cNvGrpSpPr/>
          <p:nvPr/>
        </p:nvGrpSpPr>
        <p:grpSpPr>
          <a:xfrm>
            <a:off x="140763" y="1604400"/>
            <a:ext cx="512101" cy="512101"/>
            <a:chOff x="0" y="0"/>
            <a:chExt cx="512099" cy="512099"/>
          </a:xfrm>
        </p:grpSpPr>
        <p:sp>
          <p:nvSpPr>
            <p:cNvPr id="426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7" name="1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431" name="Google Shape;246;p44"/>
          <p:cNvGrpSpPr/>
          <p:nvPr/>
        </p:nvGrpSpPr>
        <p:grpSpPr>
          <a:xfrm>
            <a:off x="643561" y="1279600"/>
            <a:ext cx="3264378" cy="1230650"/>
            <a:chOff x="0" y="0"/>
            <a:chExt cx="3264376" cy="1230649"/>
          </a:xfrm>
        </p:grpSpPr>
        <p:sp>
          <p:nvSpPr>
            <p:cNvPr id="429" name="Rettangolo arrotondato"/>
            <p:cNvSpPr/>
            <p:nvPr/>
          </p:nvSpPr>
          <p:spPr>
            <a:xfrm>
              <a:off x="0" y="191910"/>
              <a:ext cx="3264377" cy="84683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0" name="Accendere e accoppiare il LED RGB - Passo 1"/>
            <p:cNvSpPr txBox="1"/>
            <p:nvPr/>
          </p:nvSpPr>
          <p:spPr>
            <a:xfrm>
              <a:off x="41338" y="0"/>
              <a:ext cx="3181700" cy="1230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Accendere e accoppiare </a:t>
              </a:r>
              <a:r>
                <a:rPr b="0"/>
                <a:t>il </a:t>
              </a:r>
              <a:r>
                <a:t>LED RGB </a:t>
              </a:r>
              <a:r>
                <a:rPr b="0"/>
                <a:t>- Passo 1</a:t>
              </a:r>
            </a:p>
          </p:txBody>
        </p:sp>
      </p:grpSp>
      <p:grpSp>
        <p:nvGrpSpPr>
          <p:cNvPr id="434" name="Google Shape;247;p44"/>
          <p:cNvGrpSpPr/>
          <p:nvPr/>
        </p:nvGrpSpPr>
        <p:grpSpPr>
          <a:xfrm>
            <a:off x="3727387" y="2583050"/>
            <a:ext cx="512101" cy="512101"/>
            <a:chOff x="0" y="0"/>
            <a:chExt cx="512099" cy="512099"/>
          </a:xfrm>
        </p:grpSpPr>
        <p:sp>
          <p:nvSpPr>
            <p:cNvPr id="432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3" name="2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437" name="Google Shape;248;p44"/>
          <p:cNvGrpSpPr/>
          <p:nvPr/>
        </p:nvGrpSpPr>
        <p:grpSpPr>
          <a:xfrm>
            <a:off x="4246167" y="2439621"/>
            <a:ext cx="2053760" cy="894208"/>
            <a:chOff x="0" y="0"/>
            <a:chExt cx="2053758" cy="894207"/>
          </a:xfrm>
        </p:grpSpPr>
        <p:sp>
          <p:nvSpPr>
            <p:cNvPr id="435" name="Rettangolo arrotondato"/>
            <p:cNvSpPr/>
            <p:nvPr/>
          </p:nvSpPr>
          <p:spPr>
            <a:xfrm>
              <a:off x="0" y="115683"/>
              <a:ext cx="2053759" cy="66284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7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6" name="Associa - Passo 2"/>
            <p:cNvSpPr txBox="1"/>
            <p:nvPr/>
          </p:nvSpPr>
          <p:spPr>
            <a:xfrm>
              <a:off x="32357" y="0"/>
              <a:ext cx="1989045" cy="894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b="1" sz="17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Associa </a:t>
              </a:r>
              <a:r>
                <a:rPr b="0"/>
                <a:t>- Passo 2</a:t>
              </a:r>
            </a:p>
          </p:txBody>
        </p:sp>
      </p:grpSp>
      <p:pic>
        <p:nvPicPr>
          <p:cNvPr id="438" name="Google Shape;249;p44" descr="Google Shape;249;p44"/>
          <p:cNvPicPr>
            <a:picLocks noChangeAspect="1"/>
          </p:cNvPicPr>
          <p:nvPr/>
        </p:nvPicPr>
        <p:blipFill>
          <a:blip r:embed="rId3">
            <a:extLst/>
          </a:blip>
          <a:srcRect l="0" t="40539" r="62190" b="0"/>
          <a:stretch>
            <a:fillRect/>
          </a:stretch>
        </p:blipFill>
        <p:spPr>
          <a:xfrm>
            <a:off x="203400" y="2481700"/>
            <a:ext cx="3331751" cy="289292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439" name="Google Shape;250;p44" descr="Google Shape;250;p4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15774" y="3266025"/>
            <a:ext cx="1918751" cy="279012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40" name="Google Shape;251;p44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Costruiamo! </a:t>
            </a:r>
          </a:p>
        </p:txBody>
      </p:sp>
      <p:pic>
        <p:nvPicPr>
          <p:cNvPr id="441" name="Google Shape;252;p44" descr="Google Shape;252;p4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Google Shape;253;p44"/>
          <p:cNvSpPr txBox="1"/>
          <p:nvPr/>
        </p:nvSpPr>
        <p:spPr>
          <a:xfrm>
            <a:off x="102175" y="658199"/>
            <a:ext cx="97170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per l'accensione di un LED RGB</a:t>
            </a:r>
          </a:p>
        </p:txBody>
      </p:sp>
      <p:grpSp>
        <p:nvGrpSpPr>
          <p:cNvPr id="445" name="Google Shape;254;p44"/>
          <p:cNvGrpSpPr/>
          <p:nvPr/>
        </p:nvGrpSpPr>
        <p:grpSpPr>
          <a:xfrm>
            <a:off x="6060537" y="3055274"/>
            <a:ext cx="512101" cy="512101"/>
            <a:chOff x="0" y="0"/>
            <a:chExt cx="512099" cy="512099"/>
          </a:xfrm>
        </p:grpSpPr>
        <p:sp>
          <p:nvSpPr>
            <p:cNvPr id="443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44" name="3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448" name="Google Shape;255;p44"/>
          <p:cNvGrpSpPr/>
          <p:nvPr/>
        </p:nvGrpSpPr>
        <p:grpSpPr>
          <a:xfrm>
            <a:off x="6724674" y="2987749"/>
            <a:ext cx="2187901" cy="741651"/>
            <a:chOff x="0" y="0"/>
            <a:chExt cx="2187899" cy="741649"/>
          </a:xfrm>
        </p:grpSpPr>
        <p:sp>
          <p:nvSpPr>
            <p:cNvPr id="446" name="Rettangolo arrotondato"/>
            <p:cNvSpPr/>
            <p:nvPr/>
          </p:nvSpPr>
          <p:spPr>
            <a:xfrm>
              <a:off x="0" y="67524"/>
              <a:ext cx="2187900" cy="6066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47" name="Trascinalo sullo spazio di lavoro"/>
            <p:cNvSpPr txBox="1"/>
            <p:nvPr/>
          </p:nvSpPr>
          <p:spPr>
            <a:xfrm>
              <a:off x="29611" y="0"/>
              <a:ext cx="2128678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Trascinalo </a:t>
              </a:r>
              <a:r>
                <a:rPr b="0"/>
                <a:t>sullo spazio di lavoro</a:t>
              </a:r>
            </a:p>
          </p:txBody>
        </p:sp>
      </p:grpSp>
      <p:sp>
        <p:nvSpPr>
          <p:cNvPr id="449" name="Google Shape;256;p44"/>
          <p:cNvSpPr/>
          <p:nvPr/>
        </p:nvSpPr>
        <p:spPr>
          <a:xfrm flipH="1">
            <a:off x="772649" y="2333974"/>
            <a:ext cx="777001" cy="2210102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0" name="Google Shape;257;p44"/>
          <p:cNvSpPr/>
          <p:nvPr/>
        </p:nvSpPr>
        <p:spPr>
          <a:xfrm flipV="1">
            <a:off x="7477700" y="4525374"/>
            <a:ext cx="330301" cy="10401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262;p45" descr="Google Shape;262;p4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3649" y="1738124"/>
            <a:ext cx="7491598" cy="416482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455" name="Google Shape;263;p45"/>
          <p:cNvGrpSpPr/>
          <p:nvPr/>
        </p:nvGrpSpPr>
        <p:grpSpPr>
          <a:xfrm>
            <a:off x="7166974" y="1643785"/>
            <a:ext cx="1790752" cy="777629"/>
            <a:chOff x="0" y="0"/>
            <a:chExt cx="1790751" cy="777628"/>
          </a:xfrm>
        </p:grpSpPr>
        <p:sp>
          <p:nvSpPr>
            <p:cNvPr id="453" name="Ovale"/>
            <p:cNvSpPr/>
            <p:nvPr/>
          </p:nvSpPr>
          <p:spPr>
            <a:xfrm>
              <a:off x="0" y="124432"/>
              <a:ext cx="1790752" cy="528765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54" name="Contatore"/>
            <p:cNvSpPr txBox="1"/>
            <p:nvPr/>
          </p:nvSpPr>
          <p:spPr>
            <a:xfrm>
              <a:off x="262249" y="0"/>
              <a:ext cx="1266254" cy="7776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Contatore</a:t>
              </a:r>
            </a:p>
          </p:txBody>
        </p:sp>
      </p:grpSp>
      <p:grpSp>
        <p:nvGrpSpPr>
          <p:cNvPr id="458" name="Google Shape;264;p45"/>
          <p:cNvGrpSpPr/>
          <p:nvPr/>
        </p:nvGrpSpPr>
        <p:grpSpPr>
          <a:xfrm>
            <a:off x="7130550" y="3637150"/>
            <a:ext cx="1863601" cy="533101"/>
            <a:chOff x="0" y="0"/>
            <a:chExt cx="1863600" cy="533100"/>
          </a:xfrm>
        </p:grpSpPr>
        <p:sp>
          <p:nvSpPr>
            <p:cNvPr id="456" name="Ovale"/>
            <p:cNvSpPr/>
            <p:nvPr/>
          </p:nvSpPr>
          <p:spPr>
            <a:xfrm>
              <a:off x="-1" y="-1"/>
              <a:ext cx="1863602" cy="533102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57" name="Confronta"/>
            <p:cNvSpPr txBox="1"/>
            <p:nvPr/>
          </p:nvSpPr>
          <p:spPr>
            <a:xfrm>
              <a:off x="272917" y="35425"/>
              <a:ext cx="1317766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Confronta</a:t>
              </a:r>
            </a:p>
          </p:txBody>
        </p:sp>
      </p:grpSp>
      <p:grpSp>
        <p:nvGrpSpPr>
          <p:cNvPr id="461" name="Google Shape;265;p45"/>
          <p:cNvGrpSpPr/>
          <p:nvPr/>
        </p:nvGrpSpPr>
        <p:grpSpPr>
          <a:xfrm>
            <a:off x="6654669" y="5399299"/>
            <a:ext cx="2339481" cy="931880"/>
            <a:chOff x="0" y="0"/>
            <a:chExt cx="2339480" cy="931878"/>
          </a:xfrm>
        </p:grpSpPr>
        <p:sp>
          <p:nvSpPr>
            <p:cNvPr id="459" name="Forma"/>
            <p:cNvSpPr/>
            <p:nvPr/>
          </p:nvSpPr>
          <p:spPr>
            <a:xfrm>
              <a:off x="0" y="21074"/>
              <a:ext cx="2339481" cy="910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258" y="0"/>
                  </a:moveTo>
                  <a:lnTo>
                    <a:pt x="21600" y="0"/>
                  </a:lnTo>
                  <a:lnTo>
                    <a:pt x="21600" y="20504"/>
                  </a:lnTo>
                  <a:lnTo>
                    <a:pt x="3258" y="20504"/>
                  </a:lnTo>
                  <a:lnTo>
                    <a:pt x="3258" y="17087"/>
                  </a:lnTo>
                  <a:lnTo>
                    <a:pt x="0" y="21600"/>
                  </a:lnTo>
                  <a:lnTo>
                    <a:pt x="3258" y="11961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0" name="Puoi abbinare il nome al blocco corretto?"/>
            <p:cNvSpPr txBox="1"/>
            <p:nvPr/>
          </p:nvSpPr>
          <p:spPr>
            <a:xfrm>
              <a:off x="352880" y="0"/>
              <a:ext cx="1986601" cy="906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Puoi abbinare il nome al blocco corretto?</a:t>
              </a:r>
            </a:p>
          </p:txBody>
        </p:sp>
      </p:grpSp>
      <p:grpSp>
        <p:nvGrpSpPr>
          <p:cNvPr id="464" name="Google Shape;266;p45"/>
          <p:cNvGrpSpPr/>
          <p:nvPr/>
        </p:nvGrpSpPr>
        <p:grpSpPr>
          <a:xfrm>
            <a:off x="7338624" y="4264174"/>
            <a:ext cx="1566926" cy="1041202"/>
            <a:chOff x="0" y="0"/>
            <a:chExt cx="1566924" cy="1041200"/>
          </a:xfrm>
        </p:grpSpPr>
        <p:sp>
          <p:nvSpPr>
            <p:cNvPr id="462" name="Ovale"/>
            <p:cNvSpPr/>
            <p:nvPr/>
          </p:nvSpPr>
          <p:spPr>
            <a:xfrm>
              <a:off x="0" y="199077"/>
              <a:ext cx="1566925" cy="643046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3" name="Premere il tasto"/>
            <p:cNvSpPr txBox="1"/>
            <p:nvPr/>
          </p:nvSpPr>
          <p:spPr>
            <a:xfrm>
              <a:off x="229470" y="0"/>
              <a:ext cx="1107984" cy="104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Premere il tasto</a:t>
              </a:r>
            </a:p>
          </p:txBody>
        </p:sp>
      </p:grpSp>
      <p:grpSp>
        <p:nvGrpSpPr>
          <p:cNvPr id="467" name="Google Shape;267;p45"/>
          <p:cNvGrpSpPr/>
          <p:nvPr/>
        </p:nvGrpSpPr>
        <p:grpSpPr>
          <a:xfrm>
            <a:off x="7317875" y="2565074"/>
            <a:ext cx="1447801" cy="741651"/>
            <a:chOff x="0" y="0"/>
            <a:chExt cx="1447800" cy="741649"/>
          </a:xfrm>
        </p:grpSpPr>
        <p:sp>
          <p:nvSpPr>
            <p:cNvPr id="465" name="Ovale"/>
            <p:cNvSpPr/>
            <p:nvPr/>
          </p:nvSpPr>
          <p:spPr>
            <a:xfrm>
              <a:off x="0" y="67525"/>
              <a:ext cx="1447800" cy="606600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6" name="LED RGB"/>
            <p:cNvSpPr txBox="1"/>
            <p:nvPr/>
          </p:nvSpPr>
          <p:spPr>
            <a:xfrm>
              <a:off x="212024" y="0"/>
              <a:ext cx="1023752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LED RGB</a:t>
              </a:r>
            </a:p>
          </p:txBody>
        </p:sp>
      </p:grpSp>
      <p:grpSp>
        <p:nvGrpSpPr>
          <p:cNvPr id="470" name="Google Shape;268;p45"/>
          <p:cNvGrpSpPr/>
          <p:nvPr/>
        </p:nvGrpSpPr>
        <p:grpSpPr>
          <a:xfrm>
            <a:off x="1050106" y="1356375"/>
            <a:ext cx="2780920" cy="1021050"/>
            <a:chOff x="0" y="0"/>
            <a:chExt cx="2780919" cy="1021049"/>
          </a:xfrm>
        </p:grpSpPr>
        <p:sp>
          <p:nvSpPr>
            <p:cNvPr id="468" name="Forma"/>
            <p:cNvSpPr/>
            <p:nvPr/>
          </p:nvSpPr>
          <p:spPr>
            <a:xfrm>
              <a:off x="0" y="15225"/>
              <a:ext cx="2780920" cy="99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779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779" y="21600"/>
                  </a:lnTo>
                  <a:lnTo>
                    <a:pt x="2779" y="18000"/>
                  </a:lnTo>
                  <a:lnTo>
                    <a:pt x="0" y="20562"/>
                  </a:lnTo>
                  <a:lnTo>
                    <a:pt x="2779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9" name="Trascinare questi blocchi sullo spazio di lavoro"/>
            <p:cNvSpPr txBox="1"/>
            <p:nvPr/>
          </p:nvSpPr>
          <p:spPr>
            <a:xfrm>
              <a:off x="357819" y="0"/>
              <a:ext cx="2423100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Trascinare questi blocchi sullo spazio di lavoro</a:t>
              </a:r>
            </a:p>
          </p:txBody>
        </p:sp>
      </p:grpSp>
      <p:pic>
        <p:nvPicPr>
          <p:cNvPr id="471" name="Google Shape;269;p45" descr="Google Shape;269;p4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-39676" y="1856721"/>
            <a:ext cx="1225844" cy="962626"/>
          </a:xfrm>
          <a:prstGeom prst="rect">
            <a:avLst/>
          </a:prstGeom>
          <a:ln w="12700">
            <a:miter lim="400000"/>
          </a:ln>
        </p:spPr>
      </p:pic>
      <p:sp>
        <p:nvSpPr>
          <p:cNvPr id="472" name="Google Shape;270;p45"/>
          <p:cNvSpPr/>
          <p:nvPr/>
        </p:nvSpPr>
        <p:spPr>
          <a:xfrm>
            <a:off x="2403075" y="2366099"/>
            <a:ext cx="398101" cy="7458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3" name="Google Shape;271;p45"/>
          <p:cNvSpPr/>
          <p:nvPr/>
        </p:nvSpPr>
        <p:spPr>
          <a:xfrm>
            <a:off x="1804899" y="3114949"/>
            <a:ext cx="2816401" cy="11460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74" name="Google Shape;272;p45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Costruiamo! </a:t>
            </a:r>
          </a:p>
        </p:txBody>
      </p:sp>
      <p:pic>
        <p:nvPicPr>
          <p:cNvPr id="475" name="Google Shape;273;p45" descr="Google Shape;273;p4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Google Shape;274;p45"/>
          <p:cNvSpPr txBox="1"/>
          <p:nvPr/>
        </p:nvSpPr>
        <p:spPr>
          <a:xfrm>
            <a:off x="102175" y="658199"/>
            <a:ext cx="97170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per l'accensione di un LED RGB</a:t>
            </a:r>
          </a:p>
        </p:txBody>
      </p:sp>
      <p:pic>
        <p:nvPicPr>
          <p:cNvPr id="477" name="Google Shape;275;p45" descr="Google Shape;275;p4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5564549" y="5827059"/>
            <a:ext cx="1225843" cy="962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0" name="Google Shape;276;p45"/>
          <p:cNvGrpSpPr/>
          <p:nvPr/>
        </p:nvGrpSpPr>
        <p:grpSpPr>
          <a:xfrm>
            <a:off x="221538" y="1371600"/>
            <a:ext cx="512100" cy="512100"/>
            <a:chOff x="0" y="0"/>
            <a:chExt cx="512099" cy="512099"/>
          </a:xfrm>
        </p:grpSpPr>
        <p:sp>
          <p:nvSpPr>
            <p:cNvPr id="478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79" name="4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4" name="Google Shape;281;p46"/>
          <p:cNvGrpSpPr/>
          <p:nvPr/>
        </p:nvGrpSpPr>
        <p:grpSpPr>
          <a:xfrm>
            <a:off x="3230743" y="1441199"/>
            <a:ext cx="3045983" cy="921602"/>
            <a:chOff x="0" y="0"/>
            <a:chExt cx="3045982" cy="921600"/>
          </a:xfrm>
        </p:grpSpPr>
        <p:sp>
          <p:nvSpPr>
            <p:cNvPr id="482" name="Forma"/>
            <p:cNvSpPr/>
            <p:nvPr/>
          </p:nvSpPr>
          <p:spPr>
            <a:xfrm>
              <a:off x="0" y="0"/>
              <a:ext cx="3045983" cy="92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75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675" y="21600"/>
                  </a:lnTo>
                  <a:lnTo>
                    <a:pt x="2675" y="18000"/>
                  </a:lnTo>
                  <a:lnTo>
                    <a:pt x="0" y="20954"/>
                  </a:lnTo>
                  <a:lnTo>
                    <a:pt x="2675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83" name="Puoi collegare i tuoi blocchi in questo modo?"/>
            <p:cNvSpPr txBox="1"/>
            <p:nvPr/>
          </p:nvSpPr>
          <p:spPr>
            <a:xfrm>
              <a:off x="377182" y="89975"/>
              <a:ext cx="2668801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Puoi collegare i tuoi blocchi in questo modo?</a:t>
              </a:r>
            </a:p>
          </p:txBody>
        </p:sp>
      </p:grpSp>
      <p:pic>
        <p:nvPicPr>
          <p:cNvPr id="485" name="Google Shape;282;p46" descr="Google Shape;282;p4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174700" y="1791597"/>
            <a:ext cx="1225843" cy="962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486" name="Google Shape;283;p46" descr="Google Shape;283;p46"/>
          <p:cNvPicPr>
            <a:picLocks noChangeAspect="1"/>
          </p:cNvPicPr>
          <p:nvPr/>
        </p:nvPicPr>
        <p:blipFill>
          <a:blip r:embed="rId3">
            <a:extLst/>
          </a:blip>
          <a:srcRect l="0" t="29001" r="0" b="0"/>
          <a:stretch>
            <a:fillRect/>
          </a:stretch>
        </p:blipFill>
        <p:spPr>
          <a:xfrm>
            <a:off x="1653900" y="2788774"/>
            <a:ext cx="5543302" cy="370925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87" name="Google Shape;284;p46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Costruiamo! </a:t>
            </a:r>
          </a:p>
        </p:txBody>
      </p:sp>
      <p:pic>
        <p:nvPicPr>
          <p:cNvPr id="488" name="Google Shape;285;p46" descr="Google Shape;285;p4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89" name="Google Shape;286;p46"/>
          <p:cNvSpPr txBox="1"/>
          <p:nvPr/>
        </p:nvSpPr>
        <p:spPr>
          <a:xfrm>
            <a:off x="102175" y="658199"/>
            <a:ext cx="97170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per l'accensione di un LED RGB</a:t>
            </a:r>
          </a:p>
        </p:txBody>
      </p:sp>
      <p:grpSp>
        <p:nvGrpSpPr>
          <p:cNvPr id="492" name="Google Shape;287;p46"/>
          <p:cNvGrpSpPr/>
          <p:nvPr/>
        </p:nvGrpSpPr>
        <p:grpSpPr>
          <a:xfrm>
            <a:off x="939338" y="2754224"/>
            <a:ext cx="512101" cy="512101"/>
            <a:chOff x="0" y="0"/>
            <a:chExt cx="512099" cy="512099"/>
          </a:xfrm>
        </p:grpSpPr>
        <p:sp>
          <p:nvSpPr>
            <p:cNvPr id="490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91" name="5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292;p47" descr="Google Shape;292;p47"/>
          <p:cNvPicPr>
            <a:picLocks noChangeAspect="1"/>
          </p:cNvPicPr>
          <p:nvPr/>
        </p:nvPicPr>
        <p:blipFill>
          <a:blip r:embed="rId2">
            <a:extLst/>
          </a:blip>
          <a:srcRect l="8764" t="28352" r="26698" b="38904"/>
          <a:stretch>
            <a:fillRect/>
          </a:stretch>
        </p:blipFill>
        <p:spPr>
          <a:xfrm>
            <a:off x="514824" y="2154061"/>
            <a:ext cx="7964550" cy="303072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95" name="Google Shape;294;p47"/>
          <p:cNvSpPr/>
          <p:nvPr/>
        </p:nvSpPr>
        <p:spPr>
          <a:xfrm flipV="1">
            <a:off x="4503475" y="4536877"/>
            <a:ext cx="545401" cy="869100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96" name="Google Shape;296;p47" descr="Google Shape;296;p4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26985" y="2048999"/>
            <a:ext cx="1416963" cy="11127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9" name="Google Shape;297;p47"/>
          <p:cNvGrpSpPr/>
          <p:nvPr/>
        </p:nvGrpSpPr>
        <p:grpSpPr>
          <a:xfrm>
            <a:off x="4331299" y="1412274"/>
            <a:ext cx="3576982" cy="1313402"/>
            <a:chOff x="0" y="0"/>
            <a:chExt cx="3576981" cy="1313400"/>
          </a:xfrm>
        </p:grpSpPr>
        <p:sp>
          <p:nvSpPr>
            <p:cNvPr id="497" name="Forma"/>
            <p:cNvSpPr/>
            <p:nvPr/>
          </p:nvSpPr>
          <p:spPr>
            <a:xfrm>
              <a:off x="0" y="0"/>
              <a:ext cx="3576982" cy="1313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533" y="0"/>
                  </a:lnTo>
                  <a:lnTo>
                    <a:pt x="18533" y="12600"/>
                  </a:lnTo>
                  <a:lnTo>
                    <a:pt x="21600" y="20069"/>
                  </a:lnTo>
                  <a:lnTo>
                    <a:pt x="18533" y="18000"/>
                  </a:lnTo>
                  <a:lnTo>
                    <a:pt x="18533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/>
              </a:pPr>
            </a:p>
          </p:txBody>
        </p:sp>
        <p:sp>
          <p:nvSpPr>
            <p:cNvPr id="498" name="Quante volte sarà necessario premere il tasto per accendere il LED RGB?"/>
            <p:cNvSpPr txBox="1"/>
            <p:nvPr/>
          </p:nvSpPr>
          <p:spPr>
            <a:xfrm>
              <a:off x="0" y="174115"/>
              <a:ext cx="3069001" cy="965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lnSpc>
                  <a:spcPct val="90000"/>
                </a:lnSpc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Quante volte sarà necessario premere il </a:t>
              </a:r>
              <a:r>
                <a:rPr b="1"/>
                <a:t>tasto</a:t>
              </a:r>
              <a:r>
                <a:t> per accendere il </a:t>
              </a:r>
              <a:r>
                <a:rPr b="1"/>
                <a:t>LED RGB</a:t>
              </a:r>
              <a:r>
                <a:t>?</a:t>
              </a:r>
            </a:p>
          </p:txBody>
        </p:sp>
      </p:grpSp>
      <p:grpSp>
        <p:nvGrpSpPr>
          <p:cNvPr id="502" name="Google Shape;295;p47"/>
          <p:cNvGrpSpPr/>
          <p:nvPr/>
        </p:nvGrpSpPr>
        <p:grpSpPr>
          <a:xfrm>
            <a:off x="3449125" y="5358052"/>
            <a:ext cx="2108701" cy="1021050"/>
            <a:chOff x="0" y="0"/>
            <a:chExt cx="2108699" cy="1021049"/>
          </a:xfrm>
        </p:grpSpPr>
        <p:sp>
          <p:nvSpPr>
            <p:cNvPr id="500" name="Rettangolo arrotondato"/>
            <p:cNvSpPr/>
            <p:nvPr/>
          </p:nvSpPr>
          <p:spPr>
            <a:xfrm>
              <a:off x="0" y="47924"/>
              <a:ext cx="2108700" cy="9252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01" name="Impostare il blocco Confronta su '= 10'."/>
            <p:cNvSpPr txBox="1"/>
            <p:nvPr/>
          </p:nvSpPr>
          <p:spPr>
            <a:xfrm>
              <a:off x="45164" y="0"/>
              <a:ext cx="2018372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il blocco</a:t>
              </a:r>
              <a:r>
                <a:rPr b="1"/>
                <a:t> Confronta </a:t>
              </a:r>
              <a:r>
                <a:t>su '</a:t>
              </a:r>
              <a:r>
                <a:rPr b="1"/>
                <a:t>= 10</a:t>
              </a:r>
              <a:r>
                <a:t>'.</a:t>
              </a:r>
            </a:p>
          </p:txBody>
        </p:sp>
      </p:grpSp>
      <p:sp>
        <p:nvSpPr>
          <p:cNvPr id="503" name="Google Shape;298;p47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Costruiamo! </a:t>
            </a:r>
          </a:p>
        </p:txBody>
      </p:sp>
      <p:pic>
        <p:nvPicPr>
          <p:cNvPr id="504" name="Google Shape;299;p47" descr="Google Shape;299;p4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Google Shape;300;p47"/>
          <p:cNvSpPr txBox="1"/>
          <p:nvPr/>
        </p:nvSpPr>
        <p:spPr>
          <a:xfrm>
            <a:off x="102175" y="658199"/>
            <a:ext cx="9717000" cy="54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per l'accensione di un LED RGB</a:t>
            </a:r>
          </a:p>
        </p:txBody>
      </p:sp>
      <p:pic>
        <p:nvPicPr>
          <p:cNvPr id="506" name="Google Shape;301;p47" descr="Google Shape;301;p47"/>
          <p:cNvPicPr>
            <a:picLocks noChangeAspect="1"/>
          </p:cNvPicPr>
          <p:nvPr/>
        </p:nvPicPr>
        <p:blipFill>
          <a:blip r:embed="rId5">
            <a:extLst/>
          </a:blip>
          <a:srcRect l="13575" t="19988" r="71283" b="42154"/>
          <a:stretch>
            <a:fillRect/>
          </a:stretch>
        </p:blipFill>
        <p:spPr>
          <a:xfrm>
            <a:off x="7316771" y="5344174"/>
            <a:ext cx="1717476" cy="138030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07" name="Google Shape;302;p47" descr="Google Shape;302;p47"/>
          <p:cNvPicPr>
            <a:picLocks noChangeAspect="1"/>
          </p:cNvPicPr>
          <p:nvPr/>
        </p:nvPicPr>
        <p:blipFill>
          <a:blip r:embed="rId6">
            <a:extLst/>
          </a:blip>
          <a:srcRect l="22507" t="30049" r="69417" b="46083"/>
          <a:stretch>
            <a:fillRect/>
          </a:stretch>
        </p:blipFill>
        <p:spPr>
          <a:xfrm>
            <a:off x="6007699" y="5511500"/>
            <a:ext cx="1171230" cy="11127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08" name="Google Shape;303;p47"/>
          <p:cNvSpPr/>
          <p:nvPr/>
        </p:nvSpPr>
        <p:spPr>
          <a:xfrm>
            <a:off x="5568800" y="6055548"/>
            <a:ext cx="438901" cy="12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9" name="Google Shape;304;p47"/>
          <p:cNvSpPr/>
          <p:nvPr/>
        </p:nvSpPr>
        <p:spPr>
          <a:xfrm>
            <a:off x="7178925" y="6055548"/>
            <a:ext cx="438901" cy="12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0" name="Google Shape;305;p47"/>
          <p:cNvSpPr/>
          <p:nvPr/>
        </p:nvSpPr>
        <p:spPr>
          <a:xfrm>
            <a:off x="4700499" y="3540074"/>
            <a:ext cx="1171201" cy="999602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513" name="Google Shape;306;p47"/>
          <p:cNvGrpSpPr/>
          <p:nvPr/>
        </p:nvGrpSpPr>
        <p:grpSpPr>
          <a:xfrm>
            <a:off x="2765387" y="5612524"/>
            <a:ext cx="512101" cy="512101"/>
            <a:chOff x="0" y="0"/>
            <a:chExt cx="512099" cy="512099"/>
          </a:xfrm>
        </p:grpSpPr>
        <p:sp>
          <p:nvSpPr>
            <p:cNvPr id="511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2" name="6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311;p48" descr="Google Shape;311;p48"/>
          <p:cNvPicPr>
            <a:picLocks noChangeAspect="1"/>
          </p:cNvPicPr>
          <p:nvPr/>
        </p:nvPicPr>
        <p:blipFill>
          <a:blip r:embed="rId2">
            <a:extLst/>
          </a:blip>
          <a:srcRect l="8764" t="28352" r="26698" b="38904"/>
          <a:stretch>
            <a:fillRect/>
          </a:stretch>
        </p:blipFill>
        <p:spPr>
          <a:xfrm>
            <a:off x="474326" y="2294439"/>
            <a:ext cx="8190050" cy="311652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18" name="Google Shape;312;p48"/>
          <p:cNvGrpSpPr/>
          <p:nvPr/>
        </p:nvGrpSpPr>
        <p:grpSpPr>
          <a:xfrm>
            <a:off x="143827" y="-1981851"/>
            <a:ext cx="4238307" cy="7035246"/>
            <a:chOff x="0" y="0"/>
            <a:chExt cx="4238306" cy="7035244"/>
          </a:xfrm>
        </p:grpSpPr>
        <p:sp>
          <p:nvSpPr>
            <p:cNvPr id="516" name="Forma"/>
            <p:cNvSpPr/>
            <p:nvPr/>
          </p:nvSpPr>
          <p:spPr>
            <a:xfrm>
              <a:off x="0" y="2890502"/>
              <a:ext cx="4238307" cy="125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308" y="0"/>
                  </a:lnTo>
                  <a:lnTo>
                    <a:pt x="18308" y="12600"/>
                  </a:lnTo>
                  <a:lnTo>
                    <a:pt x="21600" y="11269"/>
                  </a:lnTo>
                  <a:lnTo>
                    <a:pt x="18308" y="18000"/>
                  </a:lnTo>
                  <a:lnTo>
                    <a:pt x="18308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2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7" name="Come posso resettare il sistema?"/>
            <p:cNvSpPr txBox="1"/>
            <p:nvPr/>
          </p:nvSpPr>
          <p:spPr>
            <a:xfrm>
              <a:off x="0" y="0"/>
              <a:ext cx="3592272" cy="70352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/>
              <a:endParaRPr b="1" sz="3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/>
              <a:endParaRPr b="1" sz="3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/>
              <a:endParaRPr b="1" sz="3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Come posso resettare il sistema?</a:t>
              </a:r>
            </a:p>
            <a:p>
              <a:pPr/>
              <a:endParaRPr b="1" sz="3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/>
              <a:endParaRPr b="1" sz="2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519" name="Google Shape;313;p48" descr="Google Shape;313;p4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31350" y="738925"/>
            <a:ext cx="1713230" cy="1345350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Google Shape;314;p48"/>
          <p:cNvSpPr/>
          <p:nvPr/>
        </p:nvSpPr>
        <p:spPr>
          <a:xfrm>
            <a:off x="3487486" y="3689953"/>
            <a:ext cx="9420" cy="1538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23" name="Google Shape;315;p48"/>
          <p:cNvGrpSpPr/>
          <p:nvPr/>
        </p:nvGrpSpPr>
        <p:grpSpPr>
          <a:xfrm>
            <a:off x="2095350" y="5237672"/>
            <a:ext cx="2778900" cy="858301"/>
            <a:chOff x="0" y="0"/>
            <a:chExt cx="2778899" cy="858300"/>
          </a:xfrm>
        </p:grpSpPr>
        <p:sp>
          <p:nvSpPr>
            <p:cNvPr id="521" name="Rettangolo arrotondato"/>
            <p:cNvSpPr/>
            <p:nvPr/>
          </p:nvSpPr>
          <p:spPr>
            <a:xfrm>
              <a:off x="0" y="0"/>
              <a:ext cx="2778900" cy="8583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22" name="Impostare il contatore…"/>
            <p:cNvSpPr txBox="1"/>
            <p:nvPr/>
          </p:nvSpPr>
          <p:spPr>
            <a:xfrm>
              <a:off x="41899" y="58324"/>
              <a:ext cx="2695102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il </a:t>
              </a:r>
              <a:r>
                <a:rPr b="1"/>
                <a:t>contatore</a:t>
              </a:r>
              <a:endParaRPr b="1"/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 '</a:t>
              </a:r>
              <a:r>
                <a:rPr b="1"/>
                <a:t>Riavvio</a:t>
              </a:r>
              <a:r>
                <a:t>' e '</a:t>
              </a:r>
              <a:r>
                <a:rPr b="1"/>
                <a:t>0-10</a:t>
              </a:r>
              <a:r>
                <a:t>'.</a:t>
              </a:r>
            </a:p>
          </p:txBody>
        </p:sp>
      </p:grpSp>
      <p:sp>
        <p:nvSpPr>
          <p:cNvPr id="524" name="Google Shape;317;p48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Debug It! </a:t>
            </a:r>
          </a:p>
        </p:txBody>
      </p:sp>
      <p:pic>
        <p:nvPicPr>
          <p:cNvPr id="525" name="Google Shape;318;p48" descr="Google Shape;318;p4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26" name="Google Shape;316;p48"/>
          <p:cNvSpPr/>
          <p:nvPr/>
        </p:nvSpPr>
        <p:spPr>
          <a:xfrm>
            <a:off x="2914425" y="2680699"/>
            <a:ext cx="1171201" cy="999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pic>
        <p:nvPicPr>
          <p:cNvPr id="527" name="Google Shape;319;p48" descr="Google Shape;319;p48"/>
          <p:cNvPicPr>
            <a:picLocks noChangeAspect="1"/>
          </p:cNvPicPr>
          <p:nvPr/>
        </p:nvPicPr>
        <p:blipFill>
          <a:blip r:embed="rId5">
            <a:extLst/>
          </a:blip>
          <a:srcRect l="23317" t="24796" r="71130" b="57064"/>
          <a:stretch>
            <a:fillRect/>
          </a:stretch>
        </p:blipFill>
        <p:spPr>
          <a:xfrm>
            <a:off x="5340350" y="5104774"/>
            <a:ext cx="1390402" cy="1460089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528" name="Google Shape;320;p48" descr="Google Shape;320;p48"/>
          <p:cNvPicPr>
            <a:picLocks noChangeAspect="1"/>
          </p:cNvPicPr>
          <p:nvPr/>
        </p:nvPicPr>
        <p:blipFill>
          <a:blip r:embed="rId6">
            <a:extLst/>
          </a:blip>
          <a:srcRect l="14080" t="17966" r="71283" b="36258"/>
          <a:stretch>
            <a:fillRect/>
          </a:stretch>
        </p:blipFill>
        <p:spPr>
          <a:xfrm>
            <a:off x="7196849" y="5007700"/>
            <a:ext cx="1645651" cy="165422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29" name="Google Shape;321;p48"/>
          <p:cNvSpPr/>
          <p:nvPr/>
        </p:nvSpPr>
        <p:spPr>
          <a:xfrm>
            <a:off x="4874250" y="5828674"/>
            <a:ext cx="438901" cy="12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0" name="Google Shape;322;p48"/>
          <p:cNvSpPr/>
          <p:nvPr/>
        </p:nvSpPr>
        <p:spPr>
          <a:xfrm>
            <a:off x="6744350" y="5828662"/>
            <a:ext cx="438901" cy="12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327;p49" descr="Google Shape;327;p49"/>
          <p:cNvPicPr>
            <a:picLocks noChangeAspect="1"/>
          </p:cNvPicPr>
          <p:nvPr/>
        </p:nvPicPr>
        <p:blipFill>
          <a:blip r:embed="rId2">
            <a:extLst/>
          </a:blip>
          <a:srcRect l="10949" t="21884" r="13538" b="37698"/>
          <a:stretch>
            <a:fillRect/>
          </a:stretch>
        </p:blipFill>
        <p:spPr>
          <a:xfrm>
            <a:off x="510725" y="2025798"/>
            <a:ext cx="7922273" cy="318010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55" name="Google Shape;328;p49"/>
          <p:cNvSpPr/>
          <p:nvPr/>
        </p:nvSpPr>
        <p:spPr>
          <a:xfrm>
            <a:off x="6714723" y="5085790"/>
            <a:ext cx="345331" cy="351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56" name="Google Shape;331;p49"/>
          <p:cNvSpPr/>
          <p:nvPr/>
        </p:nvSpPr>
        <p:spPr>
          <a:xfrm>
            <a:off x="4405123" y="5025615"/>
            <a:ext cx="52137" cy="507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grpSp>
        <p:nvGrpSpPr>
          <p:cNvPr id="538" name="Google Shape;332;p49"/>
          <p:cNvGrpSpPr/>
          <p:nvPr/>
        </p:nvGrpSpPr>
        <p:grpSpPr>
          <a:xfrm>
            <a:off x="3149209" y="5533499"/>
            <a:ext cx="2362182" cy="1457812"/>
            <a:chOff x="0" y="0"/>
            <a:chExt cx="2362181" cy="1457810"/>
          </a:xfrm>
        </p:grpSpPr>
        <p:sp>
          <p:nvSpPr>
            <p:cNvPr id="536" name="Rettangolo arrotondato"/>
            <p:cNvSpPr/>
            <p:nvPr/>
          </p:nvSpPr>
          <p:spPr>
            <a:xfrm>
              <a:off x="0" y="159378"/>
              <a:ext cx="2362182" cy="1139055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37" name="Trascinare un altro blocco Confronto sullo spazio di lavoro"/>
            <p:cNvSpPr txBox="1"/>
            <p:nvPr/>
          </p:nvSpPr>
          <p:spPr>
            <a:xfrm>
              <a:off x="55604" y="0"/>
              <a:ext cx="2250974" cy="1457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Trascinare un altro blocco </a:t>
              </a:r>
              <a:r>
                <a:rPr b="1"/>
                <a:t>Confronto</a:t>
              </a:r>
              <a:r>
                <a:t> sullo spazio di lavoro</a:t>
              </a:r>
            </a:p>
          </p:txBody>
        </p:sp>
      </p:grpSp>
      <p:grpSp>
        <p:nvGrpSpPr>
          <p:cNvPr id="541" name="Google Shape;329;p49"/>
          <p:cNvGrpSpPr/>
          <p:nvPr/>
        </p:nvGrpSpPr>
        <p:grpSpPr>
          <a:xfrm>
            <a:off x="6631666" y="5436807"/>
            <a:ext cx="2333419" cy="1500962"/>
            <a:chOff x="0" y="0"/>
            <a:chExt cx="2333417" cy="1500960"/>
          </a:xfrm>
        </p:grpSpPr>
        <p:sp>
          <p:nvSpPr>
            <p:cNvPr id="539" name="Rettangolo arrotondato"/>
            <p:cNvSpPr/>
            <p:nvPr/>
          </p:nvSpPr>
          <p:spPr>
            <a:xfrm>
              <a:off x="0" y="230058"/>
              <a:ext cx="2333418" cy="1040845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0" name="Trascinare 2 blocchi colore nell’area di lavoro"/>
            <p:cNvSpPr txBox="1"/>
            <p:nvPr/>
          </p:nvSpPr>
          <p:spPr>
            <a:xfrm>
              <a:off x="50809" y="0"/>
              <a:ext cx="2231800" cy="1500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Trascinare 2 blocchi </a:t>
              </a:r>
              <a:r>
                <a:rPr b="1"/>
                <a:t>colore </a:t>
              </a:r>
              <a:r>
                <a:t>nell’area di lavoro</a:t>
              </a:r>
            </a:p>
          </p:txBody>
        </p:sp>
      </p:grpSp>
      <p:sp>
        <p:nvSpPr>
          <p:cNvPr id="542" name="Google Shape;334;p49"/>
          <p:cNvSpPr/>
          <p:nvPr/>
        </p:nvSpPr>
        <p:spPr>
          <a:xfrm flipH="1" flipV="1">
            <a:off x="6552975" y="2911350"/>
            <a:ext cx="1232701" cy="27999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3" name="Google Shape;335;p49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44" name="Google Shape;336;p49" descr="Google Shape;336;p4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45" name="Google Shape;337;p49"/>
          <p:cNvSpPr txBox="1"/>
          <p:nvPr/>
        </p:nvSpPr>
        <p:spPr>
          <a:xfrm>
            <a:off x="113925" y="789149"/>
            <a:ext cx="9717000" cy="10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di conteggio in cui il colore cambia una volta che il contatore ha raggiunto '10'.</a:t>
            </a:r>
          </a:p>
        </p:txBody>
      </p:sp>
      <p:sp>
        <p:nvSpPr>
          <p:cNvPr id="546" name="Google Shape;338;p49"/>
          <p:cNvSpPr/>
          <p:nvPr/>
        </p:nvSpPr>
        <p:spPr>
          <a:xfrm>
            <a:off x="5672199" y="2107650"/>
            <a:ext cx="1048801" cy="7854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47" name="Google Shape;330;p49"/>
          <p:cNvSpPr/>
          <p:nvPr/>
        </p:nvSpPr>
        <p:spPr>
          <a:xfrm>
            <a:off x="5794600" y="4290850"/>
            <a:ext cx="1048801" cy="7854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48" name="Google Shape;333;p49"/>
          <p:cNvSpPr/>
          <p:nvPr/>
        </p:nvSpPr>
        <p:spPr>
          <a:xfrm>
            <a:off x="3974150" y="4230675"/>
            <a:ext cx="1048801" cy="7854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551" name="Google Shape;339;p49"/>
          <p:cNvGrpSpPr/>
          <p:nvPr/>
        </p:nvGrpSpPr>
        <p:grpSpPr>
          <a:xfrm>
            <a:off x="2642387" y="5675674"/>
            <a:ext cx="512101" cy="512101"/>
            <a:chOff x="0" y="0"/>
            <a:chExt cx="512099" cy="512099"/>
          </a:xfrm>
        </p:grpSpPr>
        <p:sp>
          <p:nvSpPr>
            <p:cNvPr id="549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0" name="1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554" name="Google Shape;340;p49"/>
          <p:cNvGrpSpPr/>
          <p:nvPr/>
        </p:nvGrpSpPr>
        <p:grpSpPr>
          <a:xfrm>
            <a:off x="6122137" y="5675674"/>
            <a:ext cx="512101" cy="512101"/>
            <a:chOff x="0" y="0"/>
            <a:chExt cx="512099" cy="512099"/>
          </a:xfrm>
        </p:grpSpPr>
        <p:sp>
          <p:nvSpPr>
            <p:cNvPr id="552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3" name="2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345;p50" descr="Google Shape;345;p50"/>
          <p:cNvPicPr>
            <a:picLocks noChangeAspect="1"/>
          </p:cNvPicPr>
          <p:nvPr/>
        </p:nvPicPr>
        <p:blipFill>
          <a:blip r:embed="rId2">
            <a:extLst/>
          </a:blip>
          <a:srcRect l="4561" t="15548" r="16103" b="34838"/>
          <a:stretch>
            <a:fillRect/>
          </a:stretch>
        </p:blipFill>
        <p:spPr>
          <a:xfrm>
            <a:off x="735699" y="1702987"/>
            <a:ext cx="7537779" cy="353530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59" name="Google Shape;346;p50"/>
          <p:cNvSpPr/>
          <p:nvPr/>
        </p:nvSpPr>
        <p:spPr>
          <a:xfrm flipH="1" flipV="1">
            <a:off x="6522700" y="4872837"/>
            <a:ext cx="473101" cy="6954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0" name="Google Shape;347;p50"/>
          <p:cNvSpPr/>
          <p:nvPr/>
        </p:nvSpPr>
        <p:spPr>
          <a:xfrm flipV="1">
            <a:off x="3589449" y="4891449"/>
            <a:ext cx="576601" cy="7017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1" name="Google Shape;348;p50"/>
          <p:cNvSpPr/>
          <p:nvPr/>
        </p:nvSpPr>
        <p:spPr>
          <a:xfrm flipH="1">
            <a:off x="6559825" y="1915399"/>
            <a:ext cx="746701" cy="3048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4" name="Google Shape;349;p50"/>
          <p:cNvGrpSpPr/>
          <p:nvPr/>
        </p:nvGrpSpPr>
        <p:grpSpPr>
          <a:xfrm>
            <a:off x="7088503" y="959275"/>
            <a:ext cx="2077044" cy="1605499"/>
            <a:chOff x="0" y="0"/>
            <a:chExt cx="2077042" cy="1605498"/>
          </a:xfrm>
        </p:grpSpPr>
        <p:sp>
          <p:nvSpPr>
            <p:cNvPr id="562" name="Rettangolo arrotondato"/>
            <p:cNvSpPr/>
            <p:nvPr/>
          </p:nvSpPr>
          <p:spPr>
            <a:xfrm>
              <a:off x="0" y="257377"/>
              <a:ext cx="2077043" cy="109074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63" name="Impostare il 1° blocco colore su rosso"/>
            <p:cNvSpPr txBox="1"/>
            <p:nvPr/>
          </p:nvSpPr>
          <p:spPr>
            <a:xfrm>
              <a:off x="53245" y="0"/>
              <a:ext cx="1970552" cy="1605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il 1° blocco</a:t>
              </a:r>
              <a:r>
                <a:rPr b="1"/>
                <a:t> colore </a:t>
              </a:r>
              <a:r>
                <a:t>su </a:t>
              </a:r>
              <a:r>
                <a:rPr b="1"/>
                <a:t>rosso </a:t>
              </a:r>
            </a:p>
          </p:txBody>
        </p:sp>
      </p:grpSp>
      <p:grpSp>
        <p:nvGrpSpPr>
          <p:cNvPr id="567" name="Google Shape;350;p50"/>
          <p:cNvGrpSpPr/>
          <p:nvPr/>
        </p:nvGrpSpPr>
        <p:grpSpPr>
          <a:xfrm>
            <a:off x="2610174" y="5487299"/>
            <a:ext cx="2129402" cy="1038001"/>
            <a:chOff x="0" y="0"/>
            <a:chExt cx="2129400" cy="1038000"/>
          </a:xfrm>
        </p:grpSpPr>
        <p:sp>
          <p:nvSpPr>
            <p:cNvPr id="565" name="Rettangolo arrotondato"/>
            <p:cNvSpPr/>
            <p:nvPr/>
          </p:nvSpPr>
          <p:spPr>
            <a:xfrm>
              <a:off x="0" y="0"/>
              <a:ext cx="2129401" cy="10380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66" name="Impostare il nuovo Confronto…"/>
            <p:cNvSpPr txBox="1"/>
            <p:nvPr/>
          </p:nvSpPr>
          <p:spPr>
            <a:xfrm>
              <a:off x="50671" y="8475"/>
              <a:ext cx="2028058" cy="102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il nuovo</a:t>
              </a:r>
              <a:r>
                <a:rPr b="1"/>
                <a:t> Confronto</a:t>
              </a:r>
              <a:endParaRPr b="1"/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 "≤</a:t>
              </a:r>
              <a:r>
                <a:rPr b="1"/>
                <a:t> 10</a:t>
              </a:r>
              <a:r>
                <a:t>".</a:t>
              </a:r>
            </a:p>
          </p:txBody>
        </p:sp>
      </p:grpSp>
      <p:grpSp>
        <p:nvGrpSpPr>
          <p:cNvPr id="570" name="Google Shape;351;p50"/>
          <p:cNvGrpSpPr/>
          <p:nvPr/>
        </p:nvGrpSpPr>
        <p:grpSpPr>
          <a:xfrm>
            <a:off x="6879266" y="5277295"/>
            <a:ext cx="1784318" cy="1379230"/>
            <a:chOff x="0" y="0"/>
            <a:chExt cx="1784317" cy="1379229"/>
          </a:xfrm>
        </p:grpSpPr>
        <p:sp>
          <p:nvSpPr>
            <p:cNvPr id="568" name="Rettangolo arrotondato"/>
            <p:cNvSpPr/>
            <p:nvPr/>
          </p:nvSpPr>
          <p:spPr>
            <a:xfrm>
              <a:off x="0" y="91130"/>
              <a:ext cx="1784318" cy="119697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69" name="Cambiare il secondo blocco di colore in blu"/>
            <p:cNvSpPr txBox="1"/>
            <p:nvPr/>
          </p:nvSpPr>
          <p:spPr>
            <a:xfrm>
              <a:off x="58431" y="0"/>
              <a:ext cx="1667456" cy="13792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Cambiare il secondo blocco di</a:t>
              </a:r>
              <a:r>
                <a:rPr b="1"/>
                <a:t> colore </a:t>
              </a:r>
              <a:r>
                <a:t>in </a:t>
              </a:r>
              <a:r>
                <a:rPr b="1"/>
                <a:t>blu</a:t>
              </a:r>
            </a:p>
          </p:txBody>
        </p:sp>
      </p:grpSp>
      <p:sp>
        <p:nvSpPr>
          <p:cNvPr id="571" name="Google Shape;352;p50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72" name="Google Shape;353;p50" descr="Google Shape;353;p5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5" name="Google Shape;354;p50"/>
          <p:cNvGrpSpPr/>
          <p:nvPr/>
        </p:nvGrpSpPr>
        <p:grpSpPr>
          <a:xfrm>
            <a:off x="1999938" y="5487299"/>
            <a:ext cx="512100" cy="512101"/>
            <a:chOff x="0" y="0"/>
            <a:chExt cx="512099" cy="512099"/>
          </a:xfrm>
        </p:grpSpPr>
        <p:sp>
          <p:nvSpPr>
            <p:cNvPr id="573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74" name="3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578" name="Google Shape;355;p50"/>
          <p:cNvGrpSpPr/>
          <p:nvPr/>
        </p:nvGrpSpPr>
        <p:grpSpPr>
          <a:xfrm>
            <a:off x="6332487" y="5487299"/>
            <a:ext cx="512101" cy="512101"/>
            <a:chOff x="0" y="0"/>
            <a:chExt cx="512099" cy="512099"/>
          </a:xfrm>
        </p:grpSpPr>
        <p:sp>
          <p:nvSpPr>
            <p:cNvPr id="576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77" name="5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581" name="Google Shape;356;p50"/>
          <p:cNvGrpSpPr/>
          <p:nvPr/>
        </p:nvGrpSpPr>
        <p:grpSpPr>
          <a:xfrm>
            <a:off x="6509106" y="1193150"/>
            <a:ext cx="512101" cy="512101"/>
            <a:chOff x="0" y="0"/>
            <a:chExt cx="512099" cy="512099"/>
          </a:xfrm>
        </p:grpSpPr>
        <p:sp>
          <p:nvSpPr>
            <p:cNvPr id="579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80" name="4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582" name="Google Shape;357;p50"/>
          <p:cNvSpPr/>
          <p:nvPr/>
        </p:nvSpPr>
        <p:spPr>
          <a:xfrm>
            <a:off x="5483149" y="2089349"/>
            <a:ext cx="1048801" cy="785402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83" name="Google Shape;358;p50"/>
          <p:cNvSpPr/>
          <p:nvPr/>
        </p:nvSpPr>
        <p:spPr>
          <a:xfrm>
            <a:off x="5559349" y="4062224"/>
            <a:ext cx="1048801" cy="7854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84" name="Google Shape;359;p50"/>
          <p:cNvSpPr/>
          <p:nvPr/>
        </p:nvSpPr>
        <p:spPr>
          <a:xfrm>
            <a:off x="3897724" y="4103725"/>
            <a:ext cx="1048801" cy="7854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364;p51" descr="Google Shape;364;p51"/>
          <p:cNvPicPr>
            <a:picLocks noChangeAspect="1"/>
          </p:cNvPicPr>
          <p:nvPr/>
        </p:nvPicPr>
        <p:blipFill>
          <a:blip r:embed="rId2">
            <a:extLst/>
          </a:blip>
          <a:srcRect l="4561" t="15548" r="16103" b="34838"/>
          <a:stretch>
            <a:fillRect/>
          </a:stretch>
        </p:blipFill>
        <p:spPr>
          <a:xfrm>
            <a:off x="571799" y="2562737"/>
            <a:ext cx="7537779" cy="353530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89" name="Google Shape;365;p51"/>
          <p:cNvGrpSpPr/>
          <p:nvPr/>
        </p:nvGrpSpPr>
        <p:grpSpPr>
          <a:xfrm>
            <a:off x="1035930" y="663449"/>
            <a:ext cx="4275736" cy="1856939"/>
            <a:chOff x="0" y="0"/>
            <a:chExt cx="4275734" cy="1856938"/>
          </a:xfrm>
        </p:grpSpPr>
        <p:sp>
          <p:nvSpPr>
            <p:cNvPr id="587" name="Forma"/>
            <p:cNvSpPr/>
            <p:nvPr/>
          </p:nvSpPr>
          <p:spPr>
            <a:xfrm>
              <a:off x="0" y="195583"/>
              <a:ext cx="4275735" cy="1465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051" y="0"/>
                  </a:lnTo>
                  <a:lnTo>
                    <a:pt x="18051" y="12600"/>
                  </a:lnTo>
                  <a:lnTo>
                    <a:pt x="21600" y="12116"/>
                  </a:lnTo>
                  <a:lnTo>
                    <a:pt x="18051" y="18000"/>
                  </a:lnTo>
                  <a:lnTo>
                    <a:pt x="18051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88" name="Per cosa potrebbe essere utilizzato questo sistema di conteggio?"/>
            <p:cNvSpPr txBox="1"/>
            <p:nvPr/>
          </p:nvSpPr>
          <p:spPr>
            <a:xfrm>
              <a:off x="0" y="0"/>
              <a:ext cx="3573207" cy="18569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Per cosa potrebbe essere utilizzato questo sistema di conteggio?</a:t>
              </a:r>
            </a:p>
          </p:txBody>
        </p:sp>
      </p:grpSp>
      <p:pic>
        <p:nvPicPr>
          <p:cNvPr id="590" name="Google Shape;366;p51" descr="Google Shape;366;p5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35350" y="925699"/>
            <a:ext cx="1570906" cy="1233601"/>
          </a:xfrm>
          <a:prstGeom prst="rect">
            <a:avLst/>
          </a:prstGeom>
          <a:ln w="12700">
            <a:miter lim="400000"/>
          </a:ln>
        </p:spPr>
      </p:pic>
      <p:sp>
        <p:nvSpPr>
          <p:cNvPr id="591" name="Google Shape;367;p51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92" name="Google Shape;368;p51" descr="Google Shape;368;p5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373;p52" descr="Google Shape;373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3450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95" name="Google Shape;374;p52" descr="Google Shape;374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91037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96" name="Google Shape;375;p52" descr="Google Shape;375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8644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97" name="Google Shape;376;p52" descr="Google Shape;376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3699" y="2144900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98" name="Google Shape;377;p52" descr="Google Shape;377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9824" y="2098625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99" name="Google Shape;378;p52" descr="Google Shape;378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9881" y="2098625"/>
            <a:ext cx="619126" cy="5619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02" name="Google Shape;379;p52"/>
          <p:cNvGrpSpPr/>
          <p:nvPr/>
        </p:nvGrpSpPr>
        <p:grpSpPr>
          <a:xfrm>
            <a:off x="381600" y="2852649"/>
            <a:ext cx="2409001" cy="2499001"/>
            <a:chOff x="0" y="0"/>
            <a:chExt cx="2409000" cy="2498999"/>
          </a:xfrm>
        </p:grpSpPr>
        <p:sp>
          <p:nvSpPr>
            <p:cNvPr id="600" name="Rettangolo arrotondato"/>
            <p:cNvSpPr/>
            <p:nvPr/>
          </p:nvSpPr>
          <p:spPr>
            <a:xfrm>
              <a:off x="0" y="0"/>
              <a:ext cx="2409001" cy="2499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01" name="È possibile cambiare il colore del LED RGB quando si raggiunge il valore '5' sul contatore?"/>
            <p:cNvSpPr txBox="1"/>
            <p:nvPr/>
          </p:nvSpPr>
          <p:spPr>
            <a:xfrm>
              <a:off x="117598" y="319875"/>
              <a:ext cx="2173804" cy="1859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È possibile cambiare il colore del </a:t>
              </a:r>
              <a:r>
                <a:rPr b="1"/>
                <a:t>LED RGB </a:t>
              </a:r>
              <a:r>
                <a:t>quando si raggiunge il valore '5' sul </a:t>
              </a:r>
              <a:r>
                <a:rPr b="1"/>
                <a:t>contatore</a:t>
              </a:r>
              <a:r>
                <a:t>?</a:t>
              </a:r>
            </a:p>
          </p:txBody>
        </p:sp>
      </p:grpSp>
      <p:grpSp>
        <p:nvGrpSpPr>
          <p:cNvPr id="605" name="Google Shape;380;p52"/>
          <p:cNvGrpSpPr/>
          <p:nvPr/>
        </p:nvGrpSpPr>
        <p:grpSpPr>
          <a:xfrm>
            <a:off x="5984049" y="2878475"/>
            <a:ext cx="2588401" cy="2499001"/>
            <a:chOff x="0" y="0"/>
            <a:chExt cx="2588399" cy="2498999"/>
          </a:xfrm>
        </p:grpSpPr>
        <p:sp>
          <p:nvSpPr>
            <p:cNvPr id="603" name="Rettangolo arrotondato"/>
            <p:cNvSpPr/>
            <p:nvPr/>
          </p:nvSpPr>
          <p:spPr>
            <a:xfrm>
              <a:off x="0" y="0"/>
              <a:ext cx="2588400" cy="2499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04" name="È possibile aggiungere un blocco Sound Player al sistema, che emette un allarme ogni volta che viene raggiunto il numero &quot;10&quot;?"/>
            <p:cNvSpPr txBox="1"/>
            <p:nvPr/>
          </p:nvSpPr>
          <p:spPr>
            <a:xfrm>
              <a:off x="121991" y="40474"/>
              <a:ext cx="2344418" cy="2418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È possibile aggiungere un blocco</a:t>
              </a:r>
              <a:r>
                <a:rPr b="1"/>
                <a:t> Sound Player </a:t>
              </a:r>
              <a:r>
                <a:t>al sistema, che emette un allarme ogni volta che viene raggiunto il numero "10"?</a:t>
              </a:r>
            </a:p>
          </p:txBody>
        </p:sp>
      </p:grpSp>
      <p:grpSp>
        <p:nvGrpSpPr>
          <p:cNvPr id="608" name="Google Shape;381;p52"/>
          <p:cNvGrpSpPr/>
          <p:nvPr/>
        </p:nvGrpSpPr>
        <p:grpSpPr>
          <a:xfrm>
            <a:off x="3004543" y="2779250"/>
            <a:ext cx="2812864" cy="2797463"/>
            <a:chOff x="0" y="0"/>
            <a:chExt cx="2812862" cy="2797462"/>
          </a:xfrm>
        </p:grpSpPr>
        <p:sp>
          <p:nvSpPr>
            <p:cNvPr id="606" name="Rettangolo arrotondato"/>
            <p:cNvSpPr/>
            <p:nvPr/>
          </p:nvSpPr>
          <p:spPr>
            <a:xfrm>
              <a:off x="0" y="102903"/>
              <a:ext cx="2812863" cy="25916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07" name="È possibile aggiungere un altro colore e confrontare il blocco al sistema in modo che il LED RGB risplenda di un colore diverso dopo un diverso valore del contatore?"/>
            <p:cNvSpPr txBox="1"/>
            <p:nvPr/>
          </p:nvSpPr>
          <p:spPr>
            <a:xfrm>
              <a:off x="126514" y="0"/>
              <a:ext cx="2559835" cy="27974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È possibile aggiungere un altro </a:t>
              </a:r>
              <a:r>
                <a:rPr b="1"/>
                <a:t>colore </a:t>
              </a:r>
              <a:r>
                <a:t>e </a:t>
              </a:r>
              <a:r>
                <a:rPr b="1"/>
                <a:t>confrontare il </a:t>
              </a:r>
              <a:r>
                <a:t>blocco al sistema in modo che il LED RGB risplenda di un colore diverso dopo un diverso valore del</a:t>
              </a:r>
              <a:r>
                <a:rPr b="1"/>
                <a:t> contatore</a:t>
              </a:r>
              <a:r>
                <a:t>?</a:t>
              </a:r>
            </a:p>
          </p:txBody>
        </p:sp>
      </p:grpSp>
      <p:sp>
        <p:nvSpPr>
          <p:cNvPr id="609" name="Google Shape;382;p52"/>
          <p:cNvSpPr txBox="1"/>
          <p:nvPr/>
        </p:nvSpPr>
        <p:spPr>
          <a:xfrm>
            <a:off x="5876649" y="-59226"/>
            <a:ext cx="3279901" cy="944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Sfide al peperoncino </a:t>
            </a:r>
          </a:p>
        </p:txBody>
      </p:sp>
      <p:pic>
        <p:nvPicPr>
          <p:cNvPr id="610" name="Google Shape;383;p52" descr="Google Shape;383;p5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611" name="Google Shape;384;p52"/>
          <p:cNvSpPr txBox="1"/>
          <p:nvPr/>
        </p:nvSpPr>
        <p:spPr>
          <a:xfrm>
            <a:off x="-3251" y="688924"/>
            <a:ext cx="6765602" cy="640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Scegli una sfida di estensione!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389;p53"/>
          <p:cNvSpPr/>
          <p:nvPr/>
        </p:nvSpPr>
        <p:spPr>
          <a:xfrm>
            <a:off x="1455949" y="3826550"/>
            <a:ext cx="3517733" cy="2151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8436" y="0"/>
                </a:lnTo>
                <a:lnTo>
                  <a:pt x="18436" y="3600"/>
                </a:lnTo>
                <a:lnTo>
                  <a:pt x="21600" y="9391"/>
                </a:lnTo>
                <a:lnTo>
                  <a:pt x="18436" y="9000"/>
                </a:lnTo>
                <a:lnTo>
                  <a:pt x="18436" y="21600"/>
                </a:lnTo>
                <a:lnTo>
                  <a:pt x="0" y="21600"/>
                </a:lnTo>
                <a:lnTo>
                  <a:pt x="0" y="3600"/>
                </a:lnTo>
                <a:close/>
              </a:path>
            </a:pathLst>
          </a:custGeom>
          <a:solidFill>
            <a:srgbClr val="FFCC66"/>
          </a:solidFill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614" name="Google Shape;390;p53"/>
          <p:cNvSpPr txBox="1"/>
          <p:nvPr/>
        </p:nvSpPr>
        <p:spPr>
          <a:xfrm>
            <a:off x="1446199" y="4127324"/>
            <a:ext cx="2717702" cy="1280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90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Puoi disegnare il tuo sistema?</a:t>
            </a:r>
          </a:p>
        </p:txBody>
      </p:sp>
      <p:grpSp>
        <p:nvGrpSpPr>
          <p:cNvPr id="617" name="Google Shape;391;p53"/>
          <p:cNvGrpSpPr/>
          <p:nvPr/>
        </p:nvGrpSpPr>
        <p:grpSpPr>
          <a:xfrm>
            <a:off x="3009817" y="1289449"/>
            <a:ext cx="3775758" cy="2056201"/>
            <a:chOff x="0" y="0"/>
            <a:chExt cx="3775757" cy="2056200"/>
          </a:xfrm>
        </p:grpSpPr>
        <p:sp>
          <p:nvSpPr>
            <p:cNvPr id="615" name="Forma"/>
            <p:cNvSpPr/>
            <p:nvPr/>
          </p:nvSpPr>
          <p:spPr>
            <a:xfrm>
              <a:off x="0" y="0"/>
              <a:ext cx="3775759" cy="205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2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4424" y="21600"/>
                  </a:lnTo>
                  <a:lnTo>
                    <a:pt x="4424" y="9000"/>
                  </a:lnTo>
                  <a:lnTo>
                    <a:pt x="0" y="7892"/>
                  </a:lnTo>
                  <a:lnTo>
                    <a:pt x="4424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16" name="Cosa hai imparato oggi?"/>
            <p:cNvSpPr txBox="1"/>
            <p:nvPr/>
          </p:nvSpPr>
          <p:spPr>
            <a:xfrm>
              <a:off x="773357" y="479475"/>
              <a:ext cx="3002401" cy="1097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Cosa hai imparato oggi?</a:t>
              </a:r>
            </a:p>
          </p:txBody>
        </p:sp>
      </p:grpSp>
      <p:pic>
        <p:nvPicPr>
          <p:cNvPr id="618" name="Google Shape;392;p53" descr="Google Shape;392;p5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2375" y="1108050"/>
            <a:ext cx="2264085" cy="1919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9" name="Google Shape;393;p53" descr="Google Shape;393;p5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36148" y="4023645"/>
            <a:ext cx="2264077" cy="1756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620" name="Google Shape;395;p53" descr="Google Shape;395;p5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DFDFD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